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37" r:id="rId3"/>
    <p:sldId id="338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267" r:id="rId14"/>
    <p:sldId id="343" r:id="rId15"/>
    <p:sldId id="360" r:id="rId16"/>
    <p:sldId id="352" r:id="rId17"/>
    <p:sldId id="362" r:id="rId18"/>
    <p:sldId id="361" r:id="rId19"/>
    <p:sldId id="363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4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82A61-911B-1E44-8928-37B8EE4F22F2}" v="1" dt="2021-02-24T06:17:46.230"/>
    <p1510:client id="{E854C823-B71E-4148-B7D2-C4CBDB57FBF0}" v="8" dt="2021-02-25T01:58:12.272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7"/>
    <p:restoredTop sz="85404" autoAdjust="0"/>
  </p:normalViewPr>
  <p:slideViewPr>
    <p:cSldViewPr snapToGrid="0" snapToObjects="1">
      <p:cViewPr varScale="1">
        <p:scale>
          <a:sx n="93" d="100"/>
          <a:sy n="93" d="100"/>
        </p:scale>
        <p:origin x="240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fjghod Goh" userId="17a83449cc180f75" providerId="LiveId" clId="{E854C823-B71E-4148-B7D2-C4CBDB57FBF0}"/>
    <pc:docChg chg="undo custSel modSld">
      <pc:chgData name="bfjghod Goh" userId="17a83449cc180f75" providerId="LiveId" clId="{E854C823-B71E-4148-B7D2-C4CBDB57FBF0}" dt="2021-02-25T01:58:30.224" v="220" actId="1076"/>
      <pc:docMkLst>
        <pc:docMk/>
      </pc:docMkLst>
      <pc:sldChg chg="addSp modSp mod">
        <pc:chgData name="bfjghod Goh" userId="17a83449cc180f75" providerId="LiveId" clId="{E854C823-B71E-4148-B7D2-C4CBDB57FBF0}" dt="2021-02-25T01:58:30.224" v="220" actId="1076"/>
        <pc:sldMkLst>
          <pc:docMk/>
          <pc:sldMk cId="1936321303" sldId="256"/>
        </pc:sldMkLst>
        <pc:spChg chg="mod">
          <ac:chgData name="bfjghod Goh" userId="17a83449cc180f75" providerId="LiveId" clId="{E854C823-B71E-4148-B7D2-C4CBDB57FBF0}" dt="2021-02-24T13:24:53.770" v="27" actId="20577"/>
          <ac:spMkLst>
            <pc:docMk/>
            <pc:sldMk cId="1936321303" sldId="256"/>
            <ac:spMk id="3" creationId="{00000000-0000-0000-0000-000000000000}"/>
          </ac:spMkLst>
        </pc:spChg>
        <pc:spChg chg="add mod">
          <ac:chgData name="bfjghod Goh" userId="17a83449cc180f75" providerId="LiveId" clId="{E854C823-B71E-4148-B7D2-C4CBDB57FBF0}" dt="2021-02-25T01:58:30.224" v="220" actId="1076"/>
          <ac:spMkLst>
            <pc:docMk/>
            <pc:sldMk cId="1936321303" sldId="256"/>
            <ac:spMk id="5" creationId="{BD744CC0-7091-1F4C-9602-FBC9914F1B3C}"/>
          </ac:spMkLst>
        </pc:spChg>
      </pc:sldChg>
      <pc:sldChg chg="addSp delSp modSp mod setBg">
        <pc:chgData name="bfjghod Goh" userId="17a83449cc180f75" providerId="LiveId" clId="{E854C823-B71E-4148-B7D2-C4CBDB57FBF0}" dt="2021-02-24T14:07:25.221" v="215" actId="26606"/>
        <pc:sldMkLst>
          <pc:docMk/>
          <pc:sldMk cId="1865923988" sldId="338"/>
        </pc:sldMkLst>
        <pc:spChg chg="mo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4" creationId="{DA7F8F6F-160F-BE42-95DE-F41541A0BBD9}"/>
          </ac:spMkLst>
        </pc:spChg>
        <pc:spChg chg="mo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5" creationId="{0A516FEB-1EF9-3042-9D57-8640979837AB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10" creationId="{09588DA8-065E-4F6F-8EFD-43104AB2E0CF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12" creationId="{C4285719-470E-454C-AF62-8323075F1F5B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14" creationId="{CD9FE4EF-C4D8-49A0-B2FF-81D8DB7D8A24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16" creationId="{4300840D-0A0B-4512-BACA-B439D5B9C57C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18" creationId="{D2B78728-A580-49A7-84F9-6EF6F583ADE0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20" creationId="{38FAA1A1-D861-433F-88FA-1E9D6FD31D11}"/>
          </ac:spMkLst>
        </pc:spChg>
        <pc:spChg chg="add del">
          <ac:chgData name="bfjghod Goh" userId="17a83449cc180f75" providerId="LiveId" clId="{E854C823-B71E-4148-B7D2-C4CBDB57FBF0}" dt="2021-02-24T13:47:46.212" v="165" actId="26606"/>
          <ac:spMkLst>
            <pc:docMk/>
            <pc:sldMk cId="1865923988" sldId="338"/>
            <ac:spMk id="22" creationId="{8D71EDA1-87BF-4D5D-AB79-F346FD19278A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27" creationId="{09588DA8-065E-4F6F-8EFD-43104AB2E0CF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29" creationId="{C4285719-470E-454C-AF62-8323075F1F5B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31" creationId="{CD9FE4EF-C4D8-49A0-B2FF-81D8DB7D8A24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33" creationId="{4300840D-0A0B-4512-BACA-B439D5B9C57C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35" creationId="{D2B78728-A580-49A7-84F9-6EF6F583ADE0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37" creationId="{38FAA1A1-D861-433F-88FA-1E9D6FD31D11}"/>
          </ac:spMkLst>
        </pc:spChg>
        <pc:spChg chg="add del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39" creationId="{8D71EDA1-87BF-4D5D-AB79-F346FD19278A}"/>
          </ac:spMkLst>
        </pc:spChg>
        <pc:spChg chg="ad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44" creationId="{76EFD3D9-44F0-4267-BCC1-1613E79D8274}"/>
          </ac:spMkLst>
        </pc:spChg>
        <pc:spChg chg="ad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46" creationId="{A779A851-95D6-41AF-937A-B0E4B7F6FA8D}"/>
          </ac:spMkLst>
        </pc:spChg>
        <pc:spChg chg="ad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48" creationId="{953FB2E7-B6CB-429C-81EB-D9516D6D5C8D}"/>
          </ac:spMkLst>
        </pc:spChg>
        <pc:spChg chg="ad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50" creationId="{2EC40DB1-B719-4A13-9A4D-0966B4B27866}"/>
          </ac:spMkLst>
        </pc:spChg>
        <pc:spChg chg="add">
          <ac:chgData name="bfjghod Goh" userId="17a83449cc180f75" providerId="LiveId" clId="{E854C823-B71E-4148-B7D2-C4CBDB57FBF0}" dt="2021-02-24T14:07:25.221" v="215" actId="26606"/>
          <ac:spMkLst>
            <pc:docMk/>
            <pc:sldMk cId="1865923988" sldId="338"/>
            <ac:spMk id="52" creationId="{82211336-CFF3-412D-868A-6679C1004C45}"/>
          </ac:spMkLst>
        </pc:spChg>
      </pc:sldChg>
      <pc:sldChg chg="addSp delSp modSp mod">
        <pc:chgData name="bfjghod Goh" userId="17a83449cc180f75" providerId="LiveId" clId="{E854C823-B71E-4148-B7D2-C4CBDB57FBF0}" dt="2021-02-24T13:56:07.190" v="172" actId="26606"/>
        <pc:sldMkLst>
          <pc:docMk/>
          <pc:sldMk cId="3995057068" sldId="343"/>
        </pc:sldMkLst>
        <pc:spChg chg="mod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2" creationId="{40A0FA08-1414-3446-8632-2E42DF160048}"/>
          </ac:spMkLst>
        </pc:spChg>
        <pc:spChg chg="del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13" creationId="{46C2E80F-49A6-4372-B103-219D417A55ED}"/>
          </ac:spMkLst>
        </pc:spChg>
        <pc:spChg chg="add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18" creationId="{A8384FB5-9ADC-4DDC-881B-597D56F5B15D}"/>
          </ac:spMkLst>
        </pc:spChg>
        <pc:spChg chg="add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20" creationId="{91E5A9A7-95C6-4F4F-B00E-C82E07FE62EF}"/>
          </ac:spMkLst>
        </pc:spChg>
        <pc:spChg chg="add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22" creationId="{D07DD2DE-F619-49DD-B5E7-03A290FF4ED1}"/>
          </ac:spMkLst>
        </pc:spChg>
        <pc:spChg chg="add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24" creationId="{85149191-5F60-4A28-AAFF-039F96B0F3EC}"/>
          </ac:spMkLst>
        </pc:spChg>
        <pc:spChg chg="add">
          <ac:chgData name="bfjghod Goh" userId="17a83449cc180f75" providerId="LiveId" clId="{E854C823-B71E-4148-B7D2-C4CBDB57FBF0}" dt="2021-02-24T13:56:07.190" v="172" actId="26606"/>
          <ac:spMkLst>
            <pc:docMk/>
            <pc:sldMk cId="3995057068" sldId="343"/>
            <ac:spMk id="26" creationId="{F8260ED5-17F7-4158-B241-D51DD4CF1B7E}"/>
          </ac:spMkLst>
        </pc:spChg>
      </pc:sldChg>
      <pc:sldChg chg="addSp modSp mod setBg">
        <pc:chgData name="bfjghod Goh" userId="17a83449cc180f75" providerId="LiveId" clId="{E854C823-B71E-4148-B7D2-C4CBDB57FBF0}" dt="2021-02-24T14:05:07.861" v="199" actId="20577"/>
        <pc:sldMkLst>
          <pc:docMk/>
          <pc:sldMk cId="3054013086" sldId="353"/>
        </pc:sldMkLst>
        <pc:spChg chg="mod">
          <ac:chgData name="bfjghod Goh" userId="17a83449cc180f75" providerId="LiveId" clId="{E854C823-B71E-4148-B7D2-C4CBDB57FBF0}" dt="2021-02-24T13:56:57.494" v="175" actId="26606"/>
          <ac:spMkLst>
            <pc:docMk/>
            <pc:sldMk cId="3054013086" sldId="353"/>
            <ac:spMk id="3" creationId="{57CF74E9-2EAD-2F45-A2C4-955291382B2C}"/>
          </ac:spMkLst>
        </pc:spChg>
        <pc:spChg chg="mod">
          <ac:chgData name="bfjghod Goh" userId="17a83449cc180f75" providerId="LiveId" clId="{E854C823-B71E-4148-B7D2-C4CBDB57FBF0}" dt="2021-02-24T14:05:07.861" v="199" actId="20577"/>
          <ac:spMkLst>
            <pc:docMk/>
            <pc:sldMk cId="3054013086" sldId="353"/>
            <ac:spMk id="4" creationId="{00000000-0000-0000-0000-000000000000}"/>
          </ac:spMkLst>
        </pc:spChg>
        <pc:spChg chg="add">
          <ac:chgData name="bfjghod Goh" userId="17a83449cc180f75" providerId="LiveId" clId="{E854C823-B71E-4148-B7D2-C4CBDB57FBF0}" dt="2021-02-24T13:56:57.494" v="175" actId="26606"/>
          <ac:spMkLst>
            <pc:docMk/>
            <pc:sldMk cId="3054013086" sldId="353"/>
            <ac:spMk id="9" creationId="{76EFD3D9-44F0-4267-BCC1-1613E79D8274}"/>
          </ac:spMkLst>
        </pc:spChg>
        <pc:spChg chg="add">
          <ac:chgData name="bfjghod Goh" userId="17a83449cc180f75" providerId="LiveId" clId="{E854C823-B71E-4148-B7D2-C4CBDB57FBF0}" dt="2021-02-24T13:56:57.494" v="175" actId="26606"/>
          <ac:spMkLst>
            <pc:docMk/>
            <pc:sldMk cId="3054013086" sldId="353"/>
            <ac:spMk id="11" creationId="{A779A851-95D6-41AF-937A-B0E4B7F6FA8D}"/>
          </ac:spMkLst>
        </pc:spChg>
        <pc:spChg chg="add">
          <ac:chgData name="bfjghod Goh" userId="17a83449cc180f75" providerId="LiveId" clId="{E854C823-B71E-4148-B7D2-C4CBDB57FBF0}" dt="2021-02-24T13:56:57.494" v="175" actId="26606"/>
          <ac:spMkLst>
            <pc:docMk/>
            <pc:sldMk cId="3054013086" sldId="353"/>
            <ac:spMk id="13" creationId="{953FB2E7-B6CB-429C-81EB-D9516D6D5C8D}"/>
          </ac:spMkLst>
        </pc:spChg>
        <pc:spChg chg="add">
          <ac:chgData name="bfjghod Goh" userId="17a83449cc180f75" providerId="LiveId" clId="{E854C823-B71E-4148-B7D2-C4CBDB57FBF0}" dt="2021-02-24T13:56:57.494" v="175" actId="26606"/>
          <ac:spMkLst>
            <pc:docMk/>
            <pc:sldMk cId="3054013086" sldId="353"/>
            <ac:spMk id="15" creationId="{2EC40DB1-B719-4A13-9A4D-0966B4B27866}"/>
          </ac:spMkLst>
        </pc:spChg>
        <pc:spChg chg="add">
          <ac:chgData name="bfjghod Goh" userId="17a83449cc180f75" providerId="LiveId" clId="{E854C823-B71E-4148-B7D2-C4CBDB57FBF0}" dt="2021-02-24T13:56:57.494" v="175" actId="26606"/>
          <ac:spMkLst>
            <pc:docMk/>
            <pc:sldMk cId="3054013086" sldId="353"/>
            <ac:spMk id="17" creationId="{82211336-CFF3-412D-868A-6679C1004C45}"/>
          </ac:spMkLst>
        </pc:spChg>
      </pc:sldChg>
      <pc:sldChg chg="addSp delSp modSp mod setBg">
        <pc:chgData name="bfjghod Goh" userId="17a83449cc180f75" providerId="LiveId" clId="{E854C823-B71E-4148-B7D2-C4CBDB57FBF0}" dt="2021-02-24T14:04:59.405" v="198" actId="26606"/>
        <pc:sldMkLst>
          <pc:docMk/>
          <pc:sldMk cId="3980874398" sldId="354"/>
        </pc:sldMkLst>
        <pc:spChg chg="mod">
          <ac:chgData name="bfjghod Goh" userId="17a83449cc180f75" providerId="LiveId" clId="{E854C823-B71E-4148-B7D2-C4CBDB57FBF0}" dt="2021-02-24T14:04:06.541" v="189" actId="26606"/>
          <ac:spMkLst>
            <pc:docMk/>
            <pc:sldMk cId="3980874398" sldId="354"/>
            <ac:spMk id="4" creationId="{00000000-0000-0000-0000-000000000000}"/>
          </ac:spMkLst>
        </pc:spChg>
        <pc:spChg chg="mod">
          <ac:chgData name="bfjghod Goh" userId="17a83449cc180f75" providerId="LiveId" clId="{E854C823-B71E-4148-B7D2-C4CBDB57FBF0}" dt="2021-02-24T14:04:57.162" v="197" actId="20577"/>
          <ac:spMkLst>
            <pc:docMk/>
            <pc:sldMk cId="3980874398" sldId="354"/>
            <ac:spMk id="5" creationId="{00000000-0000-0000-0000-000000000000}"/>
          </ac:spMkLst>
        </pc:spChg>
        <pc:spChg chg="add del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10" creationId="{76EFD3D9-44F0-4267-BCC1-1613E79D8274}"/>
          </ac:spMkLst>
        </pc:spChg>
        <pc:spChg chg="add del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12" creationId="{A779A851-95D6-41AF-937A-B0E4B7F6FA8D}"/>
          </ac:spMkLst>
        </pc:spChg>
        <pc:spChg chg="add del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14" creationId="{953FB2E7-B6CB-429C-81EB-D9516D6D5C8D}"/>
          </ac:spMkLst>
        </pc:spChg>
        <pc:spChg chg="add del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16" creationId="{2EC40DB1-B719-4A13-9A4D-0966B4B27866}"/>
          </ac:spMkLst>
        </pc:spChg>
        <pc:spChg chg="add del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18" creationId="{82211336-CFF3-412D-868A-6679C1004C45}"/>
          </ac:spMkLst>
        </pc:spChg>
        <pc:spChg chg="add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23" creationId="{76EFD3D9-44F0-4267-BCC1-1613E79D8274}"/>
          </ac:spMkLst>
        </pc:spChg>
        <pc:spChg chg="add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25" creationId="{A779A851-95D6-41AF-937A-B0E4B7F6FA8D}"/>
          </ac:spMkLst>
        </pc:spChg>
        <pc:spChg chg="add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27" creationId="{953FB2E7-B6CB-429C-81EB-D9516D6D5C8D}"/>
          </ac:spMkLst>
        </pc:spChg>
        <pc:spChg chg="add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29" creationId="{2EC40DB1-B719-4A13-9A4D-0966B4B27866}"/>
          </ac:spMkLst>
        </pc:spChg>
        <pc:spChg chg="add">
          <ac:chgData name="bfjghod Goh" userId="17a83449cc180f75" providerId="LiveId" clId="{E854C823-B71E-4148-B7D2-C4CBDB57FBF0}" dt="2021-02-24T14:04:59.405" v="198" actId="26606"/>
          <ac:spMkLst>
            <pc:docMk/>
            <pc:sldMk cId="3980874398" sldId="354"/>
            <ac:spMk id="31" creationId="{82211336-CFF3-412D-868A-6679C1004C45}"/>
          </ac:spMkLst>
        </pc:spChg>
      </pc:sldChg>
      <pc:sldChg chg="addSp delSp modSp mod setBg">
        <pc:chgData name="bfjghod Goh" userId="17a83449cc180f75" providerId="LiveId" clId="{E854C823-B71E-4148-B7D2-C4CBDB57FBF0}" dt="2021-02-24T14:04:51.023" v="196" actId="26606"/>
        <pc:sldMkLst>
          <pc:docMk/>
          <pc:sldMk cId="3980874398" sldId="355"/>
        </pc:sldMkLst>
        <pc:spChg chg="mod">
          <ac:chgData name="bfjghod Goh" userId="17a83449cc180f75" providerId="LiveId" clId="{E854C823-B71E-4148-B7D2-C4CBDB57FBF0}" dt="2021-02-24T14:03:43.168" v="185" actId="26606"/>
          <ac:spMkLst>
            <pc:docMk/>
            <pc:sldMk cId="3980874398" sldId="355"/>
            <ac:spMk id="4" creationId="{00000000-0000-0000-0000-000000000000}"/>
          </ac:spMkLst>
        </pc:spChg>
        <pc:spChg chg="mod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5" creationId="{00000000-0000-0000-0000-000000000000}"/>
          </ac:spMkLst>
        </pc:spChg>
        <pc:spChg chg="add del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7" creationId="{76EFD3D9-44F0-4267-BCC1-1613E79D8274}"/>
          </ac:spMkLst>
        </pc:spChg>
        <pc:spChg chg="add del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8" creationId="{A779A851-95D6-41AF-937A-B0E4B7F6FA8D}"/>
          </ac:spMkLst>
        </pc:spChg>
        <pc:spChg chg="add del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9" creationId="{953FB2E7-B6CB-429C-81EB-D9516D6D5C8D}"/>
          </ac:spMkLst>
        </pc:spChg>
        <pc:spChg chg="add del">
          <ac:chgData name="bfjghod Goh" userId="17a83449cc180f75" providerId="LiveId" clId="{E854C823-B71E-4148-B7D2-C4CBDB57FBF0}" dt="2021-02-24T13:57:20.602" v="177" actId="26606"/>
          <ac:spMkLst>
            <pc:docMk/>
            <pc:sldMk cId="3980874398" sldId="355"/>
            <ac:spMk id="10" creationId="{76EFD3D9-44F0-4267-BCC1-1613E79D8274}"/>
          </ac:spMkLst>
        </pc:spChg>
        <pc:spChg chg="add del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11" creationId="{2EC40DB1-B719-4A13-9A4D-0966B4B27866}"/>
          </ac:spMkLst>
        </pc:spChg>
        <pc:spChg chg="add del">
          <ac:chgData name="bfjghod Goh" userId="17a83449cc180f75" providerId="LiveId" clId="{E854C823-B71E-4148-B7D2-C4CBDB57FBF0}" dt="2021-02-24T13:57:20.602" v="177" actId="26606"/>
          <ac:spMkLst>
            <pc:docMk/>
            <pc:sldMk cId="3980874398" sldId="355"/>
            <ac:spMk id="12" creationId="{A779A851-95D6-41AF-937A-B0E4B7F6FA8D}"/>
          </ac:spMkLst>
        </pc:spChg>
        <pc:spChg chg="add del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13" creationId="{82211336-CFF3-412D-868A-6679C1004C45}"/>
          </ac:spMkLst>
        </pc:spChg>
        <pc:spChg chg="add del">
          <ac:chgData name="bfjghod Goh" userId="17a83449cc180f75" providerId="LiveId" clId="{E854C823-B71E-4148-B7D2-C4CBDB57FBF0}" dt="2021-02-24T13:57:20.602" v="177" actId="26606"/>
          <ac:spMkLst>
            <pc:docMk/>
            <pc:sldMk cId="3980874398" sldId="355"/>
            <ac:spMk id="14" creationId="{953FB2E7-B6CB-429C-81EB-D9516D6D5C8D}"/>
          </ac:spMkLst>
        </pc:spChg>
        <pc:spChg chg="add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15" creationId="{76EFD3D9-44F0-4267-BCC1-1613E79D8274}"/>
          </ac:spMkLst>
        </pc:spChg>
        <pc:spChg chg="add del">
          <ac:chgData name="bfjghod Goh" userId="17a83449cc180f75" providerId="LiveId" clId="{E854C823-B71E-4148-B7D2-C4CBDB57FBF0}" dt="2021-02-24T13:57:20.602" v="177" actId="26606"/>
          <ac:spMkLst>
            <pc:docMk/>
            <pc:sldMk cId="3980874398" sldId="355"/>
            <ac:spMk id="16" creationId="{2EC40DB1-B719-4A13-9A4D-0966B4B27866}"/>
          </ac:spMkLst>
        </pc:spChg>
        <pc:spChg chg="add del">
          <ac:chgData name="bfjghod Goh" userId="17a83449cc180f75" providerId="LiveId" clId="{E854C823-B71E-4148-B7D2-C4CBDB57FBF0}" dt="2021-02-24T13:57:20.602" v="177" actId="26606"/>
          <ac:spMkLst>
            <pc:docMk/>
            <pc:sldMk cId="3980874398" sldId="355"/>
            <ac:spMk id="18" creationId="{82211336-CFF3-412D-868A-6679C1004C45}"/>
          </ac:spMkLst>
        </pc:spChg>
        <pc:spChg chg="add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20" creationId="{A779A851-95D6-41AF-937A-B0E4B7F6FA8D}"/>
          </ac:spMkLst>
        </pc:spChg>
        <pc:spChg chg="add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22" creationId="{953FB2E7-B6CB-429C-81EB-D9516D6D5C8D}"/>
          </ac:spMkLst>
        </pc:spChg>
        <pc:spChg chg="add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24" creationId="{2EC40DB1-B719-4A13-9A4D-0966B4B27866}"/>
          </ac:spMkLst>
        </pc:spChg>
        <pc:spChg chg="add">
          <ac:chgData name="bfjghod Goh" userId="17a83449cc180f75" providerId="LiveId" clId="{E854C823-B71E-4148-B7D2-C4CBDB57FBF0}" dt="2021-02-24T14:04:51.023" v="196" actId="26606"/>
          <ac:spMkLst>
            <pc:docMk/>
            <pc:sldMk cId="3980874398" sldId="355"/>
            <ac:spMk id="26" creationId="{82211336-CFF3-412D-868A-6679C1004C45}"/>
          </ac:spMkLst>
        </pc:spChg>
      </pc:sldChg>
      <pc:sldChg chg="addSp modSp mod setBg">
        <pc:chgData name="bfjghod Goh" userId="17a83449cc180f75" providerId="LiveId" clId="{E854C823-B71E-4148-B7D2-C4CBDB57FBF0}" dt="2021-02-24T14:04:41.963" v="194" actId="20577"/>
        <pc:sldMkLst>
          <pc:docMk/>
          <pc:sldMk cId="3980874398" sldId="356"/>
        </pc:sldMkLst>
        <pc:spChg chg="mod">
          <ac:chgData name="bfjghod Goh" userId="17a83449cc180f75" providerId="LiveId" clId="{E854C823-B71E-4148-B7D2-C4CBDB57FBF0}" dt="2021-02-24T14:04:38.632" v="192" actId="26606"/>
          <ac:spMkLst>
            <pc:docMk/>
            <pc:sldMk cId="3980874398" sldId="356"/>
            <ac:spMk id="4" creationId="{00000000-0000-0000-0000-000000000000}"/>
          </ac:spMkLst>
        </pc:spChg>
        <pc:spChg chg="mod">
          <ac:chgData name="bfjghod Goh" userId="17a83449cc180f75" providerId="LiveId" clId="{E854C823-B71E-4148-B7D2-C4CBDB57FBF0}" dt="2021-02-24T14:04:41.963" v="194" actId="20577"/>
          <ac:spMkLst>
            <pc:docMk/>
            <pc:sldMk cId="3980874398" sldId="356"/>
            <ac:spMk id="5" creationId="{00000000-0000-0000-0000-000000000000}"/>
          </ac:spMkLst>
        </pc:spChg>
        <pc:spChg chg="add">
          <ac:chgData name="bfjghod Goh" userId="17a83449cc180f75" providerId="LiveId" clId="{E854C823-B71E-4148-B7D2-C4CBDB57FBF0}" dt="2021-02-24T14:04:38.632" v="192" actId="26606"/>
          <ac:spMkLst>
            <pc:docMk/>
            <pc:sldMk cId="3980874398" sldId="356"/>
            <ac:spMk id="10" creationId="{76EFD3D9-44F0-4267-BCC1-1613E79D8274}"/>
          </ac:spMkLst>
        </pc:spChg>
        <pc:spChg chg="add">
          <ac:chgData name="bfjghod Goh" userId="17a83449cc180f75" providerId="LiveId" clId="{E854C823-B71E-4148-B7D2-C4CBDB57FBF0}" dt="2021-02-24T14:04:38.632" v="192" actId="26606"/>
          <ac:spMkLst>
            <pc:docMk/>
            <pc:sldMk cId="3980874398" sldId="356"/>
            <ac:spMk id="12" creationId="{A779A851-95D6-41AF-937A-B0E4B7F6FA8D}"/>
          </ac:spMkLst>
        </pc:spChg>
        <pc:spChg chg="add">
          <ac:chgData name="bfjghod Goh" userId="17a83449cc180f75" providerId="LiveId" clId="{E854C823-B71E-4148-B7D2-C4CBDB57FBF0}" dt="2021-02-24T14:04:38.632" v="192" actId="26606"/>
          <ac:spMkLst>
            <pc:docMk/>
            <pc:sldMk cId="3980874398" sldId="356"/>
            <ac:spMk id="14" creationId="{953FB2E7-B6CB-429C-81EB-D9516D6D5C8D}"/>
          </ac:spMkLst>
        </pc:spChg>
        <pc:spChg chg="add">
          <ac:chgData name="bfjghod Goh" userId="17a83449cc180f75" providerId="LiveId" clId="{E854C823-B71E-4148-B7D2-C4CBDB57FBF0}" dt="2021-02-24T14:04:38.632" v="192" actId="26606"/>
          <ac:spMkLst>
            <pc:docMk/>
            <pc:sldMk cId="3980874398" sldId="356"/>
            <ac:spMk id="16" creationId="{2EC40DB1-B719-4A13-9A4D-0966B4B27866}"/>
          </ac:spMkLst>
        </pc:spChg>
        <pc:spChg chg="add">
          <ac:chgData name="bfjghod Goh" userId="17a83449cc180f75" providerId="LiveId" clId="{E854C823-B71E-4148-B7D2-C4CBDB57FBF0}" dt="2021-02-24T14:04:38.632" v="192" actId="26606"/>
          <ac:spMkLst>
            <pc:docMk/>
            <pc:sldMk cId="3980874398" sldId="356"/>
            <ac:spMk id="18" creationId="{82211336-CFF3-412D-868A-6679C1004C45}"/>
          </ac:spMkLst>
        </pc:spChg>
      </pc:sldChg>
      <pc:sldChg chg="addSp delSp modSp mod setBg">
        <pc:chgData name="bfjghod Goh" userId="17a83449cc180f75" providerId="LiveId" clId="{E854C823-B71E-4148-B7D2-C4CBDB57FBF0}" dt="2021-02-24T14:05:57.280" v="211" actId="21"/>
        <pc:sldMkLst>
          <pc:docMk/>
          <pc:sldMk cId="964147649" sldId="357"/>
        </pc:sldMkLst>
        <pc:spChg chg="add del mod">
          <ac:chgData name="bfjghod Goh" userId="17a83449cc180f75" providerId="LiveId" clId="{E854C823-B71E-4148-B7D2-C4CBDB57FBF0}" dt="2021-02-24T14:05:56.673" v="210"/>
          <ac:spMkLst>
            <pc:docMk/>
            <pc:sldMk cId="964147649" sldId="357"/>
            <ac:spMk id="2" creationId="{BF07FC41-1464-6A4E-81BF-AE3B487462F3}"/>
          </ac:spMkLst>
        </pc:spChg>
        <pc:spChg chg="mod">
          <ac:chgData name="bfjghod Goh" userId="17a83449cc180f75" providerId="LiveId" clId="{E854C823-B71E-4148-B7D2-C4CBDB57FBF0}" dt="2021-02-24T14:05:57.280" v="211" actId="21"/>
          <ac:spMkLst>
            <pc:docMk/>
            <pc:sldMk cId="964147649" sldId="357"/>
            <ac:spMk id="4" creationId="{00000000-0000-0000-0000-000000000000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9" creationId="{76EFD3D9-44F0-4267-BCC1-1613E79D8274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11" creationId="{A779A851-95D6-41AF-937A-B0E4B7F6FA8D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13" creationId="{953FB2E7-B6CB-429C-81EB-D9516D6D5C8D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15" creationId="{2EC40DB1-B719-4A13-9A4D-0966B4B27866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17" creationId="{82211336-CFF3-412D-868A-6679C1004C45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22" creationId="{AB8C311F-7253-4AED-9701-7FC0708C41C7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24" creationId="{E2384209-CB15-4CDF-9D31-C44FD9A3F20D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26" creationId="{2633B3B5-CC90-43F0-8714-D31D1F3F0209}"/>
          </ac:spMkLst>
        </pc:spChg>
        <pc:spChg chg="add del">
          <ac:chgData name="bfjghod Goh" userId="17a83449cc180f75" providerId="LiveId" clId="{E854C823-B71E-4148-B7D2-C4CBDB57FBF0}" dt="2021-02-24T14:05:53.256" v="206" actId="26606"/>
          <ac:spMkLst>
            <pc:docMk/>
            <pc:sldMk cId="964147649" sldId="357"/>
            <ac:spMk id="28" creationId="{A8D57A06-A426-446D-B02C-A2DC6B62E45E}"/>
          </ac:spMkLst>
        </pc:spChg>
      </pc:sldChg>
      <pc:sldChg chg="addSp modSp mod setBg">
        <pc:chgData name="bfjghod Goh" userId="17a83449cc180f75" providerId="LiveId" clId="{E854C823-B71E-4148-B7D2-C4CBDB57FBF0}" dt="2021-02-24T13:58:21.362" v="180" actId="26606"/>
        <pc:sldMkLst>
          <pc:docMk/>
          <pc:sldMk cId="3168504015" sldId="358"/>
        </pc:sldMkLst>
        <pc:spChg chg="mod">
          <ac:chgData name="bfjghod Goh" userId="17a83449cc180f75" providerId="LiveId" clId="{E854C823-B71E-4148-B7D2-C4CBDB57FBF0}" dt="2021-02-24T13:58:21.362" v="180" actId="26606"/>
          <ac:spMkLst>
            <pc:docMk/>
            <pc:sldMk cId="3168504015" sldId="358"/>
            <ac:spMk id="4" creationId="{00000000-0000-0000-0000-000000000000}"/>
          </ac:spMkLst>
        </pc:spChg>
        <pc:spChg chg="add">
          <ac:chgData name="bfjghod Goh" userId="17a83449cc180f75" providerId="LiveId" clId="{E854C823-B71E-4148-B7D2-C4CBDB57FBF0}" dt="2021-02-24T13:58:21.362" v="180" actId="26606"/>
          <ac:spMkLst>
            <pc:docMk/>
            <pc:sldMk cId="3168504015" sldId="358"/>
            <ac:spMk id="9" creationId="{76EFD3D9-44F0-4267-BCC1-1613E79D8274}"/>
          </ac:spMkLst>
        </pc:spChg>
        <pc:spChg chg="add">
          <ac:chgData name="bfjghod Goh" userId="17a83449cc180f75" providerId="LiveId" clId="{E854C823-B71E-4148-B7D2-C4CBDB57FBF0}" dt="2021-02-24T13:58:21.362" v="180" actId="26606"/>
          <ac:spMkLst>
            <pc:docMk/>
            <pc:sldMk cId="3168504015" sldId="358"/>
            <ac:spMk id="11" creationId="{A779A851-95D6-41AF-937A-B0E4B7F6FA8D}"/>
          </ac:spMkLst>
        </pc:spChg>
        <pc:spChg chg="add">
          <ac:chgData name="bfjghod Goh" userId="17a83449cc180f75" providerId="LiveId" clId="{E854C823-B71E-4148-B7D2-C4CBDB57FBF0}" dt="2021-02-24T13:58:21.362" v="180" actId="26606"/>
          <ac:spMkLst>
            <pc:docMk/>
            <pc:sldMk cId="3168504015" sldId="358"/>
            <ac:spMk id="13" creationId="{953FB2E7-B6CB-429C-81EB-D9516D6D5C8D}"/>
          </ac:spMkLst>
        </pc:spChg>
        <pc:spChg chg="add">
          <ac:chgData name="bfjghod Goh" userId="17a83449cc180f75" providerId="LiveId" clId="{E854C823-B71E-4148-B7D2-C4CBDB57FBF0}" dt="2021-02-24T13:58:21.362" v="180" actId="26606"/>
          <ac:spMkLst>
            <pc:docMk/>
            <pc:sldMk cId="3168504015" sldId="358"/>
            <ac:spMk id="15" creationId="{2EC40DB1-B719-4A13-9A4D-0966B4B27866}"/>
          </ac:spMkLst>
        </pc:spChg>
        <pc:spChg chg="add">
          <ac:chgData name="bfjghod Goh" userId="17a83449cc180f75" providerId="LiveId" clId="{E854C823-B71E-4148-B7D2-C4CBDB57FBF0}" dt="2021-02-24T13:58:21.362" v="180" actId="26606"/>
          <ac:spMkLst>
            <pc:docMk/>
            <pc:sldMk cId="3168504015" sldId="358"/>
            <ac:spMk id="17" creationId="{82211336-CFF3-412D-868A-6679C1004C45}"/>
          </ac:spMkLst>
        </pc:spChg>
      </pc:sldChg>
      <pc:sldChg chg="addSp delSp modSp mod setBg">
        <pc:chgData name="bfjghod Goh" userId="17a83449cc180f75" providerId="LiveId" clId="{E854C823-B71E-4148-B7D2-C4CBDB57FBF0}" dt="2021-02-24T14:06:16.947" v="214" actId="26606"/>
        <pc:sldMkLst>
          <pc:docMk/>
          <pc:sldMk cId="3202774803" sldId="359"/>
        </pc:sldMkLst>
        <pc:spChg chg="mod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4" creationId="{00000000-0000-0000-0000-000000000000}"/>
          </ac:spMkLst>
        </pc:spChg>
        <pc:spChg chg="add del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9" creationId="{76EFD3D9-44F0-4267-BCC1-1613E79D8274}"/>
          </ac:spMkLst>
        </pc:spChg>
        <pc:spChg chg="add del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11" creationId="{A779A851-95D6-41AF-937A-B0E4B7F6FA8D}"/>
          </ac:spMkLst>
        </pc:spChg>
        <pc:spChg chg="add del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13" creationId="{953FB2E7-B6CB-429C-81EB-D9516D6D5C8D}"/>
          </ac:spMkLst>
        </pc:spChg>
        <pc:spChg chg="add del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15" creationId="{2EC40DB1-B719-4A13-9A4D-0966B4B27866}"/>
          </ac:spMkLst>
        </pc:spChg>
        <pc:spChg chg="add del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17" creationId="{82211336-CFF3-412D-868A-6679C1004C45}"/>
          </ac:spMkLst>
        </pc:spChg>
        <pc:spChg chg="add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22" creationId="{76EFD3D9-44F0-4267-BCC1-1613E79D8274}"/>
          </ac:spMkLst>
        </pc:spChg>
        <pc:spChg chg="add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24" creationId="{A779A851-95D6-41AF-937A-B0E4B7F6FA8D}"/>
          </ac:spMkLst>
        </pc:spChg>
        <pc:spChg chg="add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26" creationId="{953FB2E7-B6CB-429C-81EB-D9516D6D5C8D}"/>
          </ac:spMkLst>
        </pc:spChg>
        <pc:spChg chg="add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28" creationId="{2EC40DB1-B719-4A13-9A4D-0966B4B27866}"/>
          </ac:spMkLst>
        </pc:spChg>
        <pc:spChg chg="add">
          <ac:chgData name="bfjghod Goh" userId="17a83449cc180f75" providerId="LiveId" clId="{E854C823-B71E-4148-B7D2-C4CBDB57FBF0}" dt="2021-02-24T14:06:16.947" v="214" actId="26606"/>
          <ac:spMkLst>
            <pc:docMk/>
            <pc:sldMk cId="3202774803" sldId="359"/>
            <ac:spMk id="30" creationId="{82211336-CFF3-412D-868A-6679C1004C45}"/>
          </ac:spMkLst>
        </pc:spChg>
      </pc:sldChg>
      <pc:sldChg chg="addSp modSp mod setBg">
        <pc:chgData name="bfjghod Goh" userId="17a83449cc180f75" providerId="LiveId" clId="{E854C823-B71E-4148-B7D2-C4CBDB57FBF0}" dt="2021-02-24T13:56:43.462" v="174" actId="26606"/>
        <pc:sldMkLst>
          <pc:docMk/>
          <pc:sldMk cId="2244323119" sldId="361"/>
        </pc:sldMkLst>
        <pc:spChg chg="mod">
          <ac:chgData name="bfjghod Goh" userId="17a83449cc180f75" providerId="LiveId" clId="{E854C823-B71E-4148-B7D2-C4CBDB57FBF0}" dt="2021-02-24T13:56:43.462" v="174" actId="26606"/>
          <ac:spMkLst>
            <pc:docMk/>
            <pc:sldMk cId="2244323119" sldId="361"/>
            <ac:spMk id="4" creationId="{00000000-0000-0000-0000-000000000000}"/>
          </ac:spMkLst>
        </pc:spChg>
        <pc:spChg chg="mod">
          <ac:chgData name="bfjghod Goh" userId="17a83449cc180f75" providerId="LiveId" clId="{E854C823-B71E-4148-B7D2-C4CBDB57FBF0}" dt="2021-02-24T13:56:43.462" v="174" actId="26606"/>
          <ac:spMkLst>
            <pc:docMk/>
            <pc:sldMk cId="2244323119" sldId="361"/>
            <ac:spMk id="5" creationId="{00000000-0000-0000-0000-000000000000}"/>
          </ac:spMkLst>
        </pc:spChg>
        <pc:spChg chg="add">
          <ac:chgData name="bfjghod Goh" userId="17a83449cc180f75" providerId="LiveId" clId="{E854C823-B71E-4148-B7D2-C4CBDB57FBF0}" dt="2021-02-24T13:56:43.462" v="174" actId="26606"/>
          <ac:spMkLst>
            <pc:docMk/>
            <pc:sldMk cId="2244323119" sldId="361"/>
            <ac:spMk id="10" creationId="{69D184B2-2226-4E31-BCCB-444330767440}"/>
          </ac:spMkLst>
        </pc:spChg>
        <pc:spChg chg="add">
          <ac:chgData name="bfjghod Goh" userId="17a83449cc180f75" providerId="LiveId" clId="{E854C823-B71E-4148-B7D2-C4CBDB57FBF0}" dt="2021-02-24T13:56:43.462" v="174" actId="26606"/>
          <ac:spMkLst>
            <pc:docMk/>
            <pc:sldMk cId="2244323119" sldId="361"/>
            <ac:spMk id="12" creationId="{1AC4D4E3-486A-464A-8EC8-D44881097267}"/>
          </ac:spMkLst>
        </pc:spChg>
        <pc:spChg chg="add">
          <ac:chgData name="bfjghod Goh" userId="17a83449cc180f75" providerId="LiveId" clId="{E854C823-B71E-4148-B7D2-C4CBDB57FBF0}" dt="2021-02-24T13:56:43.462" v="174" actId="26606"/>
          <ac:spMkLst>
            <pc:docMk/>
            <pc:sldMk cId="2244323119" sldId="361"/>
            <ac:spMk id="14" creationId="{864DE13E-58EB-4475-B79C-0D4FC651239B}"/>
          </ac:spMkLst>
        </pc:spChg>
      </pc:sldChg>
      <pc:sldChg chg="addSp modSp mod setBg">
        <pc:chgData name="bfjghod Goh" userId="17a83449cc180f75" providerId="LiveId" clId="{E854C823-B71E-4148-B7D2-C4CBDB57FBF0}" dt="2021-02-24T13:56:36.595" v="173" actId="26606"/>
        <pc:sldMkLst>
          <pc:docMk/>
          <pc:sldMk cId="4016548764" sldId="362"/>
        </pc:sldMkLst>
        <pc:spChg chg="mod">
          <ac:chgData name="bfjghod Goh" userId="17a83449cc180f75" providerId="LiveId" clId="{E854C823-B71E-4148-B7D2-C4CBDB57FBF0}" dt="2021-02-24T13:56:36.595" v="173" actId="26606"/>
          <ac:spMkLst>
            <pc:docMk/>
            <pc:sldMk cId="4016548764" sldId="362"/>
            <ac:spMk id="4" creationId="{00000000-0000-0000-0000-000000000000}"/>
          </ac:spMkLst>
        </pc:spChg>
        <pc:spChg chg="mod">
          <ac:chgData name="bfjghod Goh" userId="17a83449cc180f75" providerId="LiveId" clId="{E854C823-B71E-4148-B7D2-C4CBDB57FBF0}" dt="2021-02-24T13:56:36.595" v="173" actId="26606"/>
          <ac:spMkLst>
            <pc:docMk/>
            <pc:sldMk cId="4016548764" sldId="362"/>
            <ac:spMk id="5" creationId="{00000000-0000-0000-0000-000000000000}"/>
          </ac:spMkLst>
        </pc:spChg>
        <pc:spChg chg="add">
          <ac:chgData name="bfjghod Goh" userId="17a83449cc180f75" providerId="LiveId" clId="{E854C823-B71E-4148-B7D2-C4CBDB57FBF0}" dt="2021-02-24T13:56:36.595" v="173" actId="26606"/>
          <ac:spMkLst>
            <pc:docMk/>
            <pc:sldMk cId="4016548764" sldId="362"/>
            <ac:spMk id="10" creationId="{69D184B2-2226-4E31-BCCB-444330767440}"/>
          </ac:spMkLst>
        </pc:spChg>
        <pc:spChg chg="add">
          <ac:chgData name="bfjghod Goh" userId="17a83449cc180f75" providerId="LiveId" clId="{E854C823-B71E-4148-B7D2-C4CBDB57FBF0}" dt="2021-02-24T13:56:36.595" v="173" actId="26606"/>
          <ac:spMkLst>
            <pc:docMk/>
            <pc:sldMk cId="4016548764" sldId="362"/>
            <ac:spMk id="12" creationId="{1AC4D4E3-486A-464A-8EC8-D44881097267}"/>
          </ac:spMkLst>
        </pc:spChg>
        <pc:spChg chg="add">
          <ac:chgData name="bfjghod Goh" userId="17a83449cc180f75" providerId="LiveId" clId="{E854C823-B71E-4148-B7D2-C4CBDB57FBF0}" dt="2021-02-24T13:56:36.595" v="173" actId="26606"/>
          <ac:spMkLst>
            <pc:docMk/>
            <pc:sldMk cId="4016548764" sldId="362"/>
            <ac:spMk id="14" creationId="{864DE13E-58EB-4475-B79C-0D4FC651239B}"/>
          </ac:spMkLst>
        </pc:spChg>
      </pc:sldChg>
      <pc:sldChg chg="addSp delSp modSp mod">
        <pc:chgData name="bfjghod Goh" userId="17a83449cc180f75" providerId="LiveId" clId="{E854C823-B71E-4148-B7D2-C4CBDB57FBF0}" dt="2021-02-24T13:54:47.646" v="168" actId="26606"/>
        <pc:sldMkLst>
          <pc:docMk/>
          <pc:sldMk cId="1362528301" sldId="366"/>
        </pc:sldMkLst>
        <pc:spChg chg="mod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2" creationId="{26D0E488-6A70-F242-A224-ECED16FEDE9D}"/>
          </ac:spMkLst>
        </pc:spChg>
        <pc:spChg chg="del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10" creationId="{46C2E80F-49A6-4372-B103-219D417A55ED}"/>
          </ac:spMkLst>
        </pc:spChg>
        <pc:spChg chg="add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15" creationId="{A8384FB5-9ADC-4DDC-881B-597D56F5B15D}"/>
          </ac:spMkLst>
        </pc:spChg>
        <pc:spChg chg="add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17" creationId="{91E5A9A7-95C6-4F4F-B00E-C82E07FE62EF}"/>
          </ac:spMkLst>
        </pc:spChg>
        <pc:spChg chg="add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19" creationId="{D07DD2DE-F619-49DD-B5E7-03A290FF4ED1}"/>
          </ac:spMkLst>
        </pc:spChg>
        <pc:spChg chg="add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21" creationId="{85149191-5F60-4A28-AAFF-039F96B0F3EC}"/>
          </ac:spMkLst>
        </pc:spChg>
        <pc:spChg chg="add">
          <ac:chgData name="bfjghod Goh" userId="17a83449cc180f75" providerId="LiveId" clId="{E854C823-B71E-4148-B7D2-C4CBDB57FBF0}" dt="2021-02-24T13:54:47.646" v="168" actId="26606"/>
          <ac:spMkLst>
            <pc:docMk/>
            <pc:sldMk cId="1362528301" sldId="366"/>
            <ac:spMk id="23" creationId="{F8260ED5-17F7-4158-B241-D51DD4CF1B7E}"/>
          </ac:spMkLst>
        </pc:spChg>
      </pc:sldChg>
      <pc:sldChg chg="addSp delSp modSp mod">
        <pc:chgData name="bfjghod Goh" userId="17a83449cc180f75" providerId="LiveId" clId="{E854C823-B71E-4148-B7D2-C4CBDB57FBF0}" dt="2021-02-24T13:54:52.952" v="169" actId="26606"/>
        <pc:sldMkLst>
          <pc:docMk/>
          <pc:sldMk cId="3298341111" sldId="367"/>
        </pc:sldMkLst>
        <pc:spChg chg="mod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2" creationId="{C3BF0F13-6915-7042-9870-5AB682590478}"/>
          </ac:spMkLst>
        </pc:spChg>
        <pc:spChg chg="del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20" creationId="{46C2E80F-49A6-4372-B103-219D417A55ED}"/>
          </ac:spMkLst>
        </pc:spChg>
        <pc:spChg chg="add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25" creationId="{A8384FB5-9ADC-4DDC-881B-597D56F5B15D}"/>
          </ac:spMkLst>
        </pc:spChg>
        <pc:spChg chg="add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27" creationId="{91E5A9A7-95C6-4F4F-B00E-C82E07FE62EF}"/>
          </ac:spMkLst>
        </pc:spChg>
        <pc:spChg chg="add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29" creationId="{D07DD2DE-F619-49DD-B5E7-03A290FF4ED1}"/>
          </ac:spMkLst>
        </pc:spChg>
        <pc:spChg chg="add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31" creationId="{85149191-5F60-4A28-AAFF-039F96B0F3EC}"/>
          </ac:spMkLst>
        </pc:spChg>
        <pc:spChg chg="add">
          <ac:chgData name="bfjghod Goh" userId="17a83449cc180f75" providerId="LiveId" clId="{E854C823-B71E-4148-B7D2-C4CBDB57FBF0}" dt="2021-02-24T13:54:52.952" v="169" actId="26606"/>
          <ac:spMkLst>
            <pc:docMk/>
            <pc:sldMk cId="3298341111" sldId="367"/>
            <ac:spMk id="33" creationId="{F8260ED5-17F7-4158-B241-D51DD4CF1B7E}"/>
          </ac:spMkLst>
        </pc:spChg>
      </pc:sldChg>
      <pc:sldChg chg="addSp delSp modSp mod">
        <pc:chgData name="bfjghod Goh" userId="17a83449cc180f75" providerId="LiveId" clId="{E854C823-B71E-4148-B7D2-C4CBDB57FBF0}" dt="2021-02-24T13:54:57.486" v="170" actId="26606"/>
        <pc:sldMkLst>
          <pc:docMk/>
          <pc:sldMk cId="4089400908" sldId="368"/>
        </pc:sldMkLst>
        <pc:spChg chg="mo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2" creationId="{C7B3F0C1-CC80-4B44-993C-B46B42B57EE1}"/>
          </ac:spMkLst>
        </pc:spChg>
        <pc:spChg chg="mo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9" creationId="{6B99B4F9-1FF9-48ED-9557-BEDBF1BE9F34}"/>
          </ac:spMkLst>
        </pc:spChg>
        <pc:spChg chg="del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12" creationId="{B8D412AD-9CF4-4510-97DC-34D6CC830887}"/>
          </ac:spMkLst>
        </pc:spChg>
        <pc:spChg chg="ad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19" creationId="{A8384FB5-9ADC-4DDC-881B-597D56F5B15D}"/>
          </ac:spMkLst>
        </pc:spChg>
        <pc:spChg chg="ad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21" creationId="{91E5A9A7-95C6-4F4F-B00E-C82E07FE62EF}"/>
          </ac:spMkLst>
        </pc:spChg>
        <pc:spChg chg="ad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23" creationId="{D07DD2DE-F619-49DD-B5E7-03A290FF4ED1}"/>
          </ac:spMkLst>
        </pc:spChg>
        <pc:spChg chg="ad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25" creationId="{85149191-5F60-4A28-AAFF-039F96B0F3EC}"/>
          </ac:spMkLst>
        </pc:spChg>
        <pc:spChg chg="add">
          <ac:chgData name="bfjghod Goh" userId="17a83449cc180f75" providerId="LiveId" clId="{E854C823-B71E-4148-B7D2-C4CBDB57FBF0}" dt="2021-02-24T13:54:57.486" v="170" actId="26606"/>
          <ac:spMkLst>
            <pc:docMk/>
            <pc:sldMk cId="4089400908" sldId="368"/>
            <ac:spMk id="27" creationId="{F8260ED5-17F7-4158-B241-D51DD4CF1B7E}"/>
          </ac:spMkLst>
        </pc:spChg>
        <pc:graphicFrameChg chg="mod">
          <ac:chgData name="bfjghod Goh" userId="17a83449cc180f75" providerId="LiveId" clId="{E854C823-B71E-4148-B7D2-C4CBDB57FBF0}" dt="2021-02-24T13:54:57.486" v="170" actId="26606"/>
          <ac:graphicFrameMkLst>
            <pc:docMk/>
            <pc:sldMk cId="4089400908" sldId="368"/>
            <ac:graphicFrameMk id="7" creationId="{78976621-4217-A74B-B11A-16241134F1DF}"/>
          </ac:graphicFrameMkLst>
        </pc:graphicFrameChg>
        <pc:cxnChg chg="del">
          <ac:chgData name="bfjghod Goh" userId="17a83449cc180f75" providerId="LiveId" clId="{E854C823-B71E-4148-B7D2-C4CBDB57FBF0}" dt="2021-02-24T13:54:57.486" v="170" actId="26606"/>
          <ac:cxnSpMkLst>
            <pc:docMk/>
            <pc:sldMk cId="4089400908" sldId="368"/>
            <ac:cxnSpMk id="14" creationId="{E8FC89CA-47F1-4934-B283-0E52680A131B}"/>
          </ac:cxnSpMkLst>
        </pc:cxnChg>
      </pc:sldChg>
      <pc:sldChg chg="addSp delSp modSp mod">
        <pc:chgData name="bfjghod Goh" userId="17a83449cc180f75" providerId="LiveId" clId="{E854C823-B71E-4148-B7D2-C4CBDB57FBF0}" dt="2021-02-24T13:55:08.266" v="171" actId="26606"/>
        <pc:sldMkLst>
          <pc:docMk/>
          <pc:sldMk cId="76236917" sldId="369"/>
        </pc:sldMkLst>
        <pc:spChg chg="mo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2" creationId="{2194FBAC-EDE5-8648-B9C2-DF668E5FD137}"/>
          </ac:spMkLst>
        </pc:spChg>
        <pc:spChg chg="mo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3" creationId="{974B2141-756B-514B-A125-27CE72D26257}"/>
          </ac:spMkLst>
        </pc:spChg>
        <pc:spChg chg="del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9" creationId="{823AC064-BC96-4F32-8AE1-B2FD38754823}"/>
          </ac:spMkLst>
        </pc:spChg>
        <pc:spChg chg="ad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16" creationId="{A8384FB5-9ADC-4DDC-881B-597D56F5B15D}"/>
          </ac:spMkLst>
        </pc:spChg>
        <pc:spChg chg="ad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18" creationId="{91E5A9A7-95C6-4F4F-B00E-C82E07FE62EF}"/>
          </ac:spMkLst>
        </pc:spChg>
        <pc:spChg chg="ad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20" creationId="{D07DD2DE-F619-49DD-B5E7-03A290FF4ED1}"/>
          </ac:spMkLst>
        </pc:spChg>
        <pc:spChg chg="ad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22" creationId="{85149191-5F60-4A28-AAFF-039F96B0F3EC}"/>
          </ac:spMkLst>
        </pc:spChg>
        <pc:spChg chg="add">
          <ac:chgData name="bfjghod Goh" userId="17a83449cc180f75" providerId="LiveId" clId="{E854C823-B71E-4148-B7D2-C4CBDB57FBF0}" dt="2021-02-24T13:55:08.266" v="171" actId="26606"/>
          <ac:spMkLst>
            <pc:docMk/>
            <pc:sldMk cId="76236917" sldId="369"/>
            <ac:spMk id="24" creationId="{F8260ED5-17F7-4158-B241-D51DD4CF1B7E}"/>
          </ac:spMkLst>
        </pc:spChg>
        <pc:graphicFrameChg chg="mod">
          <ac:chgData name="bfjghod Goh" userId="17a83449cc180f75" providerId="LiveId" clId="{E854C823-B71E-4148-B7D2-C4CBDB57FBF0}" dt="2021-02-24T13:55:08.266" v="171" actId="26606"/>
          <ac:graphicFrameMkLst>
            <pc:docMk/>
            <pc:sldMk cId="76236917" sldId="369"/>
            <ac:graphicFrameMk id="4" creationId="{8D8CE289-BE76-B14D-943A-72493720B3A2}"/>
          </ac:graphicFrameMkLst>
        </pc:graphicFrameChg>
        <pc:cxnChg chg="del">
          <ac:chgData name="bfjghod Goh" userId="17a83449cc180f75" providerId="LiveId" clId="{E854C823-B71E-4148-B7D2-C4CBDB57FBF0}" dt="2021-02-24T13:55:08.266" v="171" actId="26606"/>
          <ac:cxnSpMkLst>
            <pc:docMk/>
            <pc:sldMk cId="76236917" sldId="369"/>
            <ac:cxnSpMk id="11" creationId="{7E7C77BC-7138-40B1-A15B-20F57A494629}"/>
          </ac:cxnSpMkLst>
        </pc:cxnChg>
      </pc:sldChg>
    </pc:docChg>
  </pc:docChgLst>
  <pc:docChgLst>
    <pc:chgData name="bfjghod Goh" userId="17a83449cc180f75" providerId="LiveId" clId="{A818243A-5C5B-404B-8802-6549298BA1D3}"/>
    <pc:docChg chg="custSel modSld">
      <pc:chgData name="bfjghod Goh" userId="17a83449cc180f75" providerId="LiveId" clId="{A818243A-5C5B-404B-8802-6549298BA1D3}" dt="2019-02-17T07:56:41.372" v="62" actId="1076"/>
      <pc:docMkLst>
        <pc:docMk/>
      </pc:docMkLst>
    </pc:docChg>
  </pc:docChgLst>
  <pc:docChgLst>
    <pc:chgData name="bfjghod Goh" userId="17a83449cc180f75" providerId="LiveId" clId="{1D66B762-4608-A944-9260-83970609C07E}"/>
    <pc:docChg chg="undo custSel mod addSld delSld modSld sldOrd">
      <pc:chgData name="bfjghod Goh" userId="17a83449cc180f75" providerId="LiveId" clId="{1D66B762-4608-A944-9260-83970609C07E}" dt="2019-02-25T01:34:27.998" v="2869"/>
      <pc:docMkLst>
        <pc:docMk/>
      </pc:docMkLst>
      <pc:sldChg chg="add">
        <pc:chgData name="bfjghod Goh" userId="17a83449cc180f75" providerId="LiveId" clId="{1D66B762-4608-A944-9260-83970609C07E}" dt="2019-02-24T02:56:26.436" v="7"/>
        <pc:sldMkLst>
          <pc:docMk/>
          <pc:sldMk cId="3435332407" sldId="267"/>
        </pc:sldMkLst>
      </pc:sldChg>
      <pc:sldChg chg="modSp add">
        <pc:chgData name="bfjghod Goh" userId="17a83449cc180f75" providerId="LiveId" clId="{1D66B762-4608-A944-9260-83970609C07E}" dt="2019-02-25T01:34:21.138" v="2867" actId="20577"/>
        <pc:sldMkLst>
          <pc:docMk/>
          <pc:sldMk cId="111197598" sldId="306"/>
        </pc:sldMkLst>
        <pc:spChg chg="mod">
          <ac:chgData name="bfjghod Goh" userId="17a83449cc180f75" providerId="LiveId" clId="{1D66B762-4608-A944-9260-83970609C07E}" dt="2019-02-25T01:34:21.138" v="2867" actId="20577"/>
          <ac:spMkLst>
            <pc:docMk/>
            <pc:sldMk cId="111197598" sldId="306"/>
            <ac:spMk id="2" creationId="{77F5FEB1-88F8-B147-AEDC-7AE376DB4F47}"/>
          </ac:spMkLst>
        </pc:spChg>
      </pc:sldChg>
      <pc:sldChg chg="addSp delSp add">
        <pc:chgData name="bfjghod Goh" userId="17a83449cc180f75" providerId="LiveId" clId="{1D66B762-4608-A944-9260-83970609C07E}" dt="2019-02-25T01:34:27.998" v="2869"/>
        <pc:sldMkLst>
          <pc:docMk/>
          <pc:sldMk cId="3270127702" sldId="307"/>
        </pc:sldMkLst>
        <pc:spChg chg="del">
          <ac:chgData name="bfjghod Goh" userId="17a83449cc180f75" providerId="LiveId" clId="{1D66B762-4608-A944-9260-83970609C07E}" dt="2019-02-25T01:34:27.492" v="2868" actId="478"/>
          <ac:spMkLst>
            <pc:docMk/>
            <pc:sldMk cId="3270127702" sldId="307"/>
            <ac:spMk id="18" creationId="{973A7BAE-284F-B14D-9612-A3C82AF7ADE8}"/>
          </ac:spMkLst>
        </pc:spChg>
        <pc:spChg chg="add">
          <ac:chgData name="bfjghod Goh" userId="17a83449cc180f75" providerId="LiveId" clId="{1D66B762-4608-A944-9260-83970609C07E}" dt="2019-02-25T01:34:27.998" v="2869"/>
          <ac:spMkLst>
            <pc:docMk/>
            <pc:sldMk cId="3270127702" sldId="307"/>
            <ac:spMk id="19" creationId="{589A05A0-20A7-D146-A513-C77EF69736BF}"/>
          </ac:spMkLst>
        </pc:spChg>
      </pc:sldChg>
      <pc:sldChg chg="modSp add ord">
        <pc:chgData name="bfjghod Goh" userId="17a83449cc180f75" providerId="LiveId" clId="{1D66B762-4608-A944-9260-83970609C07E}" dt="2019-02-24T04:24:02.160" v="2787" actId="27636"/>
        <pc:sldMkLst>
          <pc:docMk/>
          <pc:sldMk cId="858178561" sldId="324"/>
        </pc:sldMkLst>
        <pc:spChg chg="mod">
          <ac:chgData name="bfjghod Goh" userId="17a83449cc180f75" providerId="LiveId" clId="{1D66B762-4608-A944-9260-83970609C07E}" dt="2019-02-24T04:24:02.160" v="2787" actId="27636"/>
          <ac:spMkLst>
            <pc:docMk/>
            <pc:sldMk cId="858178561" sldId="324"/>
            <ac:spMk id="4" creationId="{E50BE4B1-77A6-FC42-8B95-9F5BDCBD888F}"/>
          </ac:spMkLst>
        </pc:spChg>
      </pc:sldChg>
      <pc:sldChg chg="delSp add setBg delDesignElem">
        <pc:chgData name="bfjghod Goh" userId="17a83449cc180f75" providerId="LiveId" clId="{1D66B762-4608-A944-9260-83970609C07E}" dt="2019-02-24T02:56:07.627" v="6"/>
        <pc:sldMkLst>
          <pc:docMk/>
          <pc:sldMk cId="407301415" sldId="337"/>
        </pc:sldMkLst>
        <pc:spChg chg="del">
          <ac:chgData name="bfjghod Goh" userId="17a83449cc180f75" providerId="LiveId" clId="{1D66B762-4608-A944-9260-83970609C07E}" dt="2019-02-24T02:56:07.627" v="6"/>
          <ac:spMkLst>
            <pc:docMk/>
            <pc:sldMk cId="407301415" sldId="337"/>
            <ac:spMk id="13" creationId="{1DB7C82F-AB7E-4F0C-B829-FA1B9C415180}"/>
          </ac:spMkLst>
        </pc:spChg>
      </pc:sldChg>
      <pc:sldChg chg="modSp add">
        <pc:chgData name="bfjghod Goh" userId="17a83449cc180f75" providerId="LiveId" clId="{1D66B762-4608-A944-9260-83970609C07E}" dt="2019-02-25T01:19:17.495" v="2808" actId="20577"/>
        <pc:sldMkLst>
          <pc:docMk/>
          <pc:sldMk cId="1865923988" sldId="338"/>
        </pc:sldMkLst>
        <pc:spChg chg="mod">
          <ac:chgData name="bfjghod Goh" userId="17a83449cc180f75" providerId="LiveId" clId="{1D66B762-4608-A944-9260-83970609C07E}" dt="2019-02-25T01:19:17.495" v="2808" actId="20577"/>
          <ac:spMkLst>
            <pc:docMk/>
            <pc:sldMk cId="1865923988" sldId="338"/>
            <ac:spMk id="5" creationId="{0A516FEB-1EF9-3042-9D57-8640979837AB}"/>
          </ac:spMkLst>
        </pc:spChg>
      </pc:sldChg>
      <pc:sldChg chg="addSp delSp modSp">
        <pc:chgData name="bfjghod Goh" userId="17a83449cc180f75" providerId="LiveId" clId="{1D66B762-4608-A944-9260-83970609C07E}" dt="2019-02-24T03:38:31.543" v="1226" actId="20577"/>
        <pc:sldMkLst>
          <pc:docMk/>
          <pc:sldMk cId="3995057068" sldId="343"/>
        </pc:sldMkLst>
        <pc:spChg chg="add del mod">
          <ac:chgData name="bfjghod Goh" userId="17a83449cc180f75" providerId="LiveId" clId="{1D66B762-4608-A944-9260-83970609C07E}" dt="2019-02-24T03:34:58.474" v="743" actId="20577"/>
          <ac:spMkLst>
            <pc:docMk/>
            <pc:sldMk cId="3995057068" sldId="343"/>
            <ac:spMk id="2" creationId="{40A0FA08-1414-3446-8632-2E42DF160048}"/>
          </ac:spMkLst>
        </pc:spChg>
        <pc:spChg chg="del">
          <ac:chgData name="bfjghod Goh" userId="17a83449cc180f75" providerId="LiveId" clId="{1D66B762-4608-A944-9260-83970609C07E}" dt="2019-02-24T03:34:36.322" v="734" actId="478"/>
          <ac:spMkLst>
            <pc:docMk/>
            <pc:sldMk cId="3995057068" sldId="343"/>
            <ac:spMk id="3" creationId="{00000000-0000-0000-0000-000000000000}"/>
          </ac:spMkLst>
        </pc:spChg>
        <pc:spChg chg="add del mod">
          <ac:chgData name="bfjghod Goh" userId="17a83449cc180f75" providerId="LiveId" clId="{1D66B762-4608-A944-9260-83970609C07E}" dt="2019-02-24T03:34:33.193" v="733" actId="478"/>
          <ac:spMkLst>
            <pc:docMk/>
            <pc:sldMk cId="3995057068" sldId="343"/>
            <ac:spMk id="5" creationId="{888766D3-7F75-FF48-A4E4-0B0D127B1E51}"/>
          </ac:spMkLst>
        </pc:spChg>
        <pc:spChg chg="add mod">
          <ac:chgData name="bfjghod Goh" userId="17a83449cc180f75" providerId="LiveId" clId="{1D66B762-4608-A944-9260-83970609C07E}" dt="2019-02-24T03:38:31.543" v="1226" actId="20577"/>
          <ac:spMkLst>
            <pc:docMk/>
            <pc:sldMk cId="3995057068" sldId="343"/>
            <ac:spMk id="6" creationId="{CAC22A1E-3D93-E04E-9919-0A95DC5901B6}"/>
          </ac:spMkLst>
        </pc:spChg>
      </pc:sldChg>
      <pc:sldChg chg="modSp add">
        <pc:chgData name="bfjghod Goh" userId="17a83449cc180f75" providerId="LiveId" clId="{1D66B762-4608-A944-9260-83970609C07E}" dt="2019-02-24T04:23:41.543" v="2763" actId="20577"/>
        <pc:sldMkLst>
          <pc:docMk/>
          <pc:sldMk cId="3213716249" sldId="349"/>
        </pc:sldMkLst>
        <pc:spChg chg="mod">
          <ac:chgData name="bfjghod Goh" userId="17a83449cc180f75" providerId="LiveId" clId="{1D66B762-4608-A944-9260-83970609C07E}" dt="2019-02-24T04:23:41.543" v="2763" actId="20577"/>
          <ac:spMkLst>
            <pc:docMk/>
            <pc:sldMk cId="3213716249" sldId="349"/>
            <ac:spMk id="5" creationId="{EF403BEF-155F-0145-BF5F-FBDF685C3AAB}"/>
          </ac:spMkLst>
        </pc:spChg>
      </pc:sldChg>
      <pc:sldChg chg="del">
        <pc:chgData name="bfjghod Goh" userId="17a83449cc180f75" providerId="LiveId" clId="{1D66B762-4608-A944-9260-83970609C07E}" dt="2019-02-24T02:55:47.638" v="3" actId="2696"/>
        <pc:sldMkLst>
          <pc:docMk/>
          <pc:sldMk cId="2447813497" sldId="350"/>
        </pc:sldMkLst>
      </pc:sldChg>
      <pc:sldChg chg="del">
        <pc:chgData name="bfjghod Goh" userId="17a83449cc180f75" providerId="LiveId" clId="{1D66B762-4608-A944-9260-83970609C07E}" dt="2019-02-24T02:55:49.431" v="4" actId="2696"/>
        <pc:sldMkLst>
          <pc:docMk/>
          <pc:sldMk cId="3977961162" sldId="351"/>
        </pc:sldMkLst>
      </pc:sldChg>
      <pc:sldChg chg="addSp delSp modSp">
        <pc:chgData name="bfjghod Goh" userId="17a83449cc180f75" providerId="LiveId" clId="{1D66B762-4608-A944-9260-83970609C07E}" dt="2019-02-24T03:44:27.571" v="1811" actId="20577"/>
        <pc:sldMkLst>
          <pc:docMk/>
          <pc:sldMk cId="400806961" sldId="352"/>
        </pc:sldMkLst>
        <pc:spChg chg="add del mod">
          <ac:chgData name="bfjghod Goh" userId="17a83449cc180f75" providerId="LiveId" clId="{1D66B762-4608-A944-9260-83970609C07E}" dt="2019-02-24T03:39:54.004" v="1234" actId="478"/>
          <ac:spMkLst>
            <pc:docMk/>
            <pc:sldMk cId="400806961" sldId="352"/>
            <ac:spMk id="2" creationId="{9984305C-CBC4-7440-A39B-842A14D2DA24}"/>
          </ac:spMkLst>
        </pc:spChg>
        <pc:spChg chg="add mod">
          <ac:chgData name="bfjghod Goh" userId="17a83449cc180f75" providerId="LiveId" clId="{1D66B762-4608-A944-9260-83970609C07E}" dt="2019-02-24T03:44:27.571" v="1811" actId="20577"/>
          <ac:spMkLst>
            <pc:docMk/>
            <pc:sldMk cId="400806961" sldId="352"/>
            <ac:spMk id="3" creationId="{8CFCABE8-10B5-2645-B542-6B093786A123}"/>
          </ac:spMkLst>
        </pc:spChg>
        <pc:spChg chg="mod">
          <ac:chgData name="bfjghod Goh" userId="17a83449cc180f75" providerId="LiveId" clId="{1D66B762-4608-A944-9260-83970609C07E}" dt="2019-02-24T03:40:23.297" v="1252"/>
          <ac:spMkLst>
            <pc:docMk/>
            <pc:sldMk cId="400806961" sldId="352"/>
            <ac:spMk id="4" creationId="{00000000-0000-0000-0000-000000000000}"/>
          </ac:spMkLst>
        </pc:spChg>
        <pc:spChg chg="del mod">
          <ac:chgData name="bfjghod Goh" userId="17a83449cc180f75" providerId="LiveId" clId="{1D66B762-4608-A944-9260-83970609C07E}" dt="2019-02-24T03:39:41.164" v="1230" actId="478"/>
          <ac:spMkLst>
            <pc:docMk/>
            <pc:sldMk cId="400806961" sldId="352"/>
            <ac:spMk id="5" creationId="{00000000-0000-0000-0000-000000000000}"/>
          </ac:spMkLst>
        </pc:spChg>
      </pc:sldChg>
      <pc:sldChg chg="addSp delSp modSp">
        <pc:chgData name="bfjghod Goh" userId="17a83449cc180f75" providerId="LiveId" clId="{1D66B762-4608-A944-9260-83970609C07E}" dt="2019-02-24T03:58:21.528" v="2762" actId="20577"/>
        <pc:sldMkLst>
          <pc:docMk/>
          <pc:sldMk cId="3054013086" sldId="353"/>
        </pc:sldMkLst>
        <pc:spChg chg="add del mod">
          <ac:chgData name="bfjghod Goh" userId="17a83449cc180f75" providerId="LiveId" clId="{1D66B762-4608-A944-9260-83970609C07E}" dt="2019-02-24T03:55:11.614" v="2376" actId="478"/>
          <ac:spMkLst>
            <pc:docMk/>
            <pc:sldMk cId="3054013086" sldId="353"/>
            <ac:spMk id="2" creationId="{8317E0DB-8533-A345-8153-2F452BFC0FEC}"/>
          </ac:spMkLst>
        </pc:spChg>
        <pc:spChg chg="add mod">
          <ac:chgData name="bfjghod Goh" userId="17a83449cc180f75" providerId="LiveId" clId="{1D66B762-4608-A944-9260-83970609C07E}" dt="2019-02-24T03:58:21.528" v="2762" actId="20577"/>
          <ac:spMkLst>
            <pc:docMk/>
            <pc:sldMk cId="3054013086" sldId="353"/>
            <ac:spMk id="3" creationId="{57CF74E9-2EAD-2F45-A2C4-955291382B2C}"/>
          </ac:spMkLst>
        </pc:spChg>
      </pc:sldChg>
      <pc:sldChg chg="add">
        <pc:chgData name="bfjghod Goh" userId="17a83449cc180f75" providerId="LiveId" clId="{1D66B762-4608-A944-9260-83970609C07E}" dt="2019-02-24T03:34:23.980" v="731"/>
        <pc:sldMkLst>
          <pc:docMk/>
          <pc:sldMk cId="4050255532" sldId="360"/>
        </pc:sldMkLst>
      </pc:sldChg>
      <pc:sldChg chg="add">
        <pc:chgData name="bfjghod Goh" userId="17a83449cc180f75" providerId="LiveId" clId="{1D66B762-4608-A944-9260-83970609C07E}" dt="2019-02-24T03:39:01.927" v="1227"/>
        <pc:sldMkLst>
          <pc:docMk/>
          <pc:sldMk cId="2244323119" sldId="361"/>
        </pc:sldMkLst>
      </pc:sldChg>
      <pc:sldChg chg="add">
        <pc:chgData name="bfjghod Goh" userId="17a83449cc180f75" providerId="LiveId" clId="{1D66B762-4608-A944-9260-83970609C07E}" dt="2019-02-24T03:39:30.393" v="1228"/>
        <pc:sldMkLst>
          <pc:docMk/>
          <pc:sldMk cId="4016548764" sldId="362"/>
        </pc:sldMkLst>
      </pc:sldChg>
      <pc:sldChg chg="modSp add">
        <pc:chgData name="bfjghod Goh" userId="17a83449cc180f75" providerId="LiveId" clId="{1D66B762-4608-A944-9260-83970609C07E}" dt="2019-02-24T03:54:40.061" v="2374" actId="15"/>
        <pc:sldMkLst>
          <pc:docMk/>
          <pc:sldMk cId="3141501579" sldId="363"/>
        </pc:sldMkLst>
        <pc:spChg chg="mod">
          <ac:chgData name="bfjghod Goh" userId="17a83449cc180f75" providerId="LiveId" clId="{1D66B762-4608-A944-9260-83970609C07E}" dt="2019-02-24T03:46:03.765" v="1822" actId="20577"/>
          <ac:spMkLst>
            <pc:docMk/>
            <pc:sldMk cId="3141501579" sldId="363"/>
            <ac:spMk id="2" creationId="{F75116ED-D203-5947-A6D7-07B179D7B901}"/>
          </ac:spMkLst>
        </pc:spChg>
        <pc:spChg chg="mod">
          <ac:chgData name="bfjghod Goh" userId="17a83449cc180f75" providerId="LiveId" clId="{1D66B762-4608-A944-9260-83970609C07E}" dt="2019-02-24T03:54:40.061" v="2374" actId="15"/>
          <ac:spMkLst>
            <pc:docMk/>
            <pc:sldMk cId="3141501579" sldId="363"/>
            <ac:spMk id="3" creationId="{F5420AE2-3F9B-944A-A1D0-0614FA260CA1}"/>
          </ac:spMkLst>
        </pc:spChg>
      </pc:sldChg>
      <pc:sldChg chg="addSp delSp modSp add mod setBg">
        <pc:chgData name="bfjghod Goh" userId="17a83449cc180f75" providerId="LiveId" clId="{1D66B762-4608-A944-9260-83970609C07E}" dt="2019-02-25T01:20:29.243" v="2823" actId="27614"/>
        <pc:sldMkLst>
          <pc:docMk/>
          <pc:sldMk cId="2915904652" sldId="364"/>
        </pc:sldMkLst>
        <pc:spChg chg="mod">
          <ac:chgData name="bfjghod Goh" userId="17a83449cc180f75" providerId="LiveId" clId="{1D66B762-4608-A944-9260-83970609C07E}" dt="2019-02-25T01:20:25.890" v="2822" actId="26606"/>
          <ac:spMkLst>
            <pc:docMk/>
            <pc:sldMk cId="2915904652" sldId="364"/>
            <ac:spMk id="2" creationId="{A8B95C11-EEE0-D642-92E8-5E44D7364DBD}"/>
          </ac:spMkLst>
        </pc:spChg>
        <pc:spChg chg="del">
          <ac:chgData name="bfjghod Goh" userId="17a83449cc180f75" providerId="LiveId" clId="{1D66B762-4608-A944-9260-83970609C07E}" dt="2019-02-25T01:20:21.975" v="2821"/>
          <ac:spMkLst>
            <pc:docMk/>
            <pc:sldMk cId="2915904652" sldId="364"/>
            <ac:spMk id="3" creationId="{CB671168-8E15-9441-96B1-BB2E7373A056}"/>
          </ac:spMkLst>
        </pc:spChg>
        <pc:spChg chg="add">
          <ac:chgData name="bfjghod Goh" userId="17a83449cc180f75" providerId="LiveId" clId="{1D66B762-4608-A944-9260-83970609C07E}" dt="2019-02-25T01:20:25.890" v="2822" actId="26606"/>
          <ac:spMkLst>
            <pc:docMk/>
            <pc:sldMk cId="2915904652" sldId="364"/>
            <ac:spMk id="9" creationId="{16C5FA50-8D52-4617-AF91-5C7B1C8352F1}"/>
          </ac:spMkLst>
        </pc:spChg>
        <pc:spChg chg="add">
          <ac:chgData name="bfjghod Goh" userId="17a83449cc180f75" providerId="LiveId" clId="{1D66B762-4608-A944-9260-83970609C07E}" dt="2019-02-25T01:20:25.890" v="2822" actId="26606"/>
          <ac:spMkLst>
            <pc:docMk/>
            <pc:sldMk cId="2915904652" sldId="364"/>
            <ac:spMk id="11" creationId="{E223798C-12AD-4B0C-A50C-D676347D67CF}"/>
          </ac:spMkLst>
        </pc:spChg>
        <pc:picChg chg="add mod">
          <ac:chgData name="bfjghod Goh" userId="17a83449cc180f75" providerId="LiveId" clId="{1D66B762-4608-A944-9260-83970609C07E}" dt="2019-02-25T01:20:29.243" v="2823" actId="27614"/>
          <ac:picMkLst>
            <pc:docMk/>
            <pc:sldMk cId="2915904652" sldId="364"/>
            <ac:picMk id="4" creationId="{88E1252F-E10D-0A46-A9FB-C34C88A8E1CA}"/>
          </ac:picMkLst>
        </pc:picChg>
      </pc:sldChg>
    </pc:docChg>
  </pc:docChgLst>
  <pc:docChgLst>
    <pc:chgData name="bfjghod Goh" userId="17a83449cc180f75" providerId="LiveId" clId="{3B982A61-911B-1E44-8928-37B8EE4F22F2}"/>
    <pc:docChg chg="addSld delSld modSld sldOrd">
      <pc:chgData name="bfjghod Goh" userId="17a83449cc180f75" providerId="LiveId" clId="{3B982A61-911B-1E44-8928-37B8EE4F22F2}" dt="2021-02-24T06:51:24.751" v="46" actId="729"/>
      <pc:docMkLst>
        <pc:docMk/>
      </pc:docMkLst>
      <pc:sldChg chg="delSp modSp add mod setBg delDesignElem">
        <pc:chgData name="bfjghod Goh" userId="17a83449cc180f75" providerId="LiveId" clId="{3B982A61-911B-1E44-8928-37B8EE4F22F2}" dt="2021-02-24T06:17:58.852" v="45" actId="20577"/>
        <pc:sldMkLst>
          <pc:docMk/>
          <pc:sldMk cId="1936321303" sldId="256"/>
        </pc:sldMkLst>
        <pc:spChg chg="mod">
          <ac:chgData name="bfjghod Goh" userId="17a83449cc180f75" providerId="LiveId" clId="{3B982A61-911B-1E44-8928-37B8EE4F22F2}" dt="2021-02-24T06:17:58.852" v="45" actId="20577"/>
          <ac:spMkLst>
            <pc:docMk/>
            <pc:sldMk cId="1936321303" sldId="256"/>
            <ac:spMk id="2" creationId="{00000000-0000-0000-0000-000000000000}"/>
          </ac:spMkLst>
        </pc:spChg>
        <pc:spChg chg="del">
          <ac:chgData name="bfjghod Goh" userId="17a83449cc180f75" providerId="LiveId" clId="{3B982A61-911B-1E44-8928-37B8EE4F22F2}" dt="2021-02-24T06:17:46.225" v="4"/>
          <ac:spMkLst>
            <pc:docMk/>
            <pc:sldMk cId="1936321303" sldId="256"/>
            <ac:spMk id="9" creationId="{4E1EF4E8-5513-4BF5-BC41-04645281C672}"/>
          </ac:spMkLst>
        </pc:spChg>
        <pc:spChg chg="del">
          <ac:chgData name="bfjghod Goh" userId="17a83449cc180f75" providerId="LiveId" clId="{3B982A61-911B-1E44-8928-37B8EE4F22F2}" dt="2021-02-24T06:17:46.225" v="4"/>
          <ac:spMkLst>
            <pc:docMk/>
            <pc:sldMk cId="1936321303" sldId="256"/>
            <ac:spMk id="11" creationId="{5577296C-05E0-4832-AD9E-4264D4224D6B}"/>
          </ac:spMkLst>
        </pc:spChg>
      </pc:sldChg>
      <pc:sldChg chg="del">
        <pc:chgData name="bfjghod Goh" userId="17a83449cc180f75" providerId="LiveId" clId="{3B982A61-911B-1E44-8928-37B8EE4F22F2}" dt="2021-02-24T06:17:38.940" v="0" actId="2696"/>
        <pc:sldMkLst>
          <pc:docMk/>
          <pc:sldMk cId="858178561" sldId="324"/>
        </pc:sldMkLst>
      </pc:sldChg>
      <pc:sldChg chg="mod modShow">
        <pc:chgData name="bfjghod Goh" userId="17a83449cc180f75" providerId="LiveId" clId="{3B982A61-911B-1E44-8928-37B8EE4F22F2}" dt="2021-02-24T06:51:24.751" v="46" actId="729"/>
        <pc:sldMkLst>
          <pc:docMk/>
          <pc:sldMk cId="3213716249" sldId="349"/>
        </pc:sldMkLst>
      </pc:sldChg>
      <pc:sldChg chg="new del ord">
        <pc:chgData name="bfjghod Goh" userId="17a83449cc180f75" providerId="LiveId" clId="{3B982A61-911B-1E44-8928-37B8EE4F22F2}" dt="2021-02-24T06:17:49.013" v="5" actId="2696"/>
        <pc:sldMkLst>
          <pc:docMk/>
          <pc:sldMk cId="2479112461" sldId="37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D6A2F7-039D-4435-A868-B26740768C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F1C831A-4939-414D-B568-C020C736BF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written as a list of comma-separated values (items) between square brackets. </a:t>
          </a:r>
        </a:p>
      </dgm:t>
    </dgm:pt>
    <dgm:pt modelId="{978C0163-6BE5-4B0B-80D8-9FA303649FE1}" type="parTrans" cxnId="{0167BF41-7C46-4A7D-B6ED-E2FFFB1F3173}">
      <dgm:prSet/>
      <dgm:spPr/>
      <dgm:t>
        <a:bodyPr/>
        <a:lstStyle/>
        <a:p>
          <a:endParaRPr lang="en-US"/>
        </a:p>
      </dgm:t>
    </dgm:pt>
    <dgm:pt modelId="{C88F4D6F-7E98-44F3-A12D-A8967B7026D8}" type="sibTrans" cxnId="{0167BF41-7C46-4A7D-B6ED-E2FFFB1F3173}">
      <dgm:prSet/>
      <dgm:spPr/>
      <dgm:t>
        <a:bodyPr/>
        <a:lstStyle/>
        <a:p>
          <a:endParaRPr lang="en-US"/>
        </a:p>
      </dgm:t>
    </dgm:pt>
    <dgm:pt modelId="{34D3754F-DCB3-4190-BE6D-4CD2856BDD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Items in a list need not be of the same type.</a:t>
          </a:r>
        </a:p>
      </dgm:t>
    </dgm:pt>
    <dgm:pt modelId="{07AC9789-63DB-4D8C-98B2-C68A59A3BB4E}" type="parTrans" cxnId="{95E751F0-43BC-4DE0-9EEF-8A6468FBBBC1}">
      <dgm:prSet/>
      <dgm:spPr/>
      <dgm:t>
        <a:bodyPr/>
        <a:lstStyle/>
        <a:p>
          <a:endParaRPr lang="en-US"/>
        </a:p>
      </dgm:t>
    </dgm:pt>
    <dgm:pt modelId="{AACB00B9-F80D-4EBF-AF95-2DA666544BA2}" type="sibTrans" cxnId="{95E751F0-43BC-4DE0-9EEF-8A6468FBBBC1}">
      <dgm:prSet/>
      <dgm:spPr/>
      <dgm:t>
        <a:bodyPr/>
        <a:lstStyle/>
        <a:p>
          <a:endParaRPr lang="en-US"/>
        </a:p>
      </dgm:t>
    </dgm:pt>
    <dgm:pt modelId="{2997C7C0-5983-4B6C-98D8-C182ABD788CA}" type="pres">
      <dgm:prSet presAssocID="{6ED6A2F7-039D-4435-A868-B26740768CFA}" presName="root" presStyleCnt="0">
        <dgm:presLayoutVars>
          <dgm:dir/>
          <dgm:resizeHandles val="exact"/>
        </dgm:presLayoutVars>
      </dgm:prSet>
      <dgm:spPr/>
    </dgm:pt>
    <dgm:pt modelId="{F250E2CE-F258-4587-9728-A32B380BECE8}" type="pres">
      <dgm:prSet presAssocID="{1F1C831A-4939-414D-B568-C020C736BFD1}" presName="compNode" presStyleCnt="0"/>
      <dgm:spPr/>
    </dgm:pt>
    <dgm:pt modelId="{17E81B15-D02B-4EEB-A596-7DE9E5F96C4A}" type="pres">
      <dgm:prSet presAssocID="{1F1C831A-4939-414D-B568-C020C736BFD1}" presName="bgRect" presStyleLbl="bgShp" presStyleIdx="0" presStyleCnt="2"/>
      <dgm:spPr/>
    </dgm:pt>
    <dgm:pt modelId="{2553FF9A-BF4E-4429-928B-CF49152496A8}" type="pres">
      <dgm:prSet presAssocID="{1F1C831A-4939-414D-B568-C020C736BFD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A1C33656-E429-41E7-87D4-C8A00F0D4741}" type="pres">
      <dgm:prSet presAssocID="{1F1C831A-4939-414D-B568-C020C736BFD1}" presName="spaceRect" presStyleCnt="0"/>
      <dgm:spPr/>
    </dgm:pt>
    <dgm:pt modelId="{8459C804-D5C8-4816-A571-5AAF0174EE80}" type="pres">
      <dgm:prSet presAssocID="{1F1C831A-4939-414D-B568-C020C736BFD1}" presName="parTx" presStyleLbl="revTx" presStyleIdx="0" presStyleCnt="2">
        <dgm:presLayoutVars>
          <dgm:chMax val="0"/>
          <dgm:chPref val="0"/>
        </dgm:presLayoutVars>
      </dgm:prSet>
      <dgm:spPr/>
    </dgm:pt>
    <dgm:pt modelId="{28072F7F-C91A-4B47-B93B-972DB1ECC271}" type="pres">
      <dgm:prSet presAssocID="{C88F4D6F-7E98-44F3-A12D-A8967B7026D8}" presName="sibTrans" presStyleCnt="0"/>
      <dgm:spPr/>
    </dgm:pt>
    <dgm:pt modelId="{7FFA73D6-40E9-4A4A-B9C0-476C4FEC8D7E}" type="pres">
      <dgm:prSet presAssocID="{34D3754F-DCB3-4190-BE6D-4CD2856BDD88}" presName="compNode" presStyleCnt="0"/>
      <dgm:spPr/>
    </dgm:pt>
    <dgm:pt modelId="{07005B09-0454-4673-A948-801E9D180D65}" type="pres">
      <dgm:prSet presAssocID="{34D3754F-DCB3-4190-BE6D-4CD2856BDD88}" presName="bgRect" presStyleLbl="bgShp" presStyleIdx="1" presStyleCnt="2"/>
      <dgm:spPr/>
    </dgm:pt>
    <dgm:pt modelId="{81471EF7-03CF-4A36-8A7C-08E1E53287A6}" type="pres">
      <dgm:prSet presAssocID="{34D3754F-DCB3-4190-BE6D-4CD2856BDD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1D24551-FF7E-4887-9A64-DA8110109ED6}" type="pres">
      <dgm:prSet presAssocID="{34D3754F-DCB3-4190-BE6D-4CD2856BDD88}" presName="spaceRect" presStyleCnt="0"/>
      <dgm:spPr/>
    </dgm:pt>
    <dgm:pt modelId="{0602EEC9-94B6-4C46-8868-253D83AC04D3}" type="pres">
      <dgm:prSet presAssocID="{34D3754F-DCB3-4190-BE6D-4CD2856BDD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167BF41-7C46-4A7D-B6ED-E2FFFB1F3173}" srcId="{6ED6A2F7-039D-4435-A868-B26740768CFA}" destId="{1F1C831A-4939-414D-B568-C020C736BFD1}" srcOrd="0" destOrd="0" parTransId="{978C0163-6BE5-4B0B-80D8-9FA303649FE1}" sibTransId="{C88F4D6F-7E98-44F3-A12D-A8967B7026D8}"/>
    <dgm:cxn modelId="{96D3B981-011C-B24D-89BC-F2DBDF466CE4}" type="presOf" srcId="{1F1C831A-4939-414D-B568-C020C736BFD1}" destId="{8459C804-D5C8-4816-A571-5AAF0174EE80}" srcOrd="0" destOrd="0" presId="urn:microsoft.com/office/officeart/2018/2/layout/IconVerticalSolidList"/>
    <dgm:cxn modelId="{3B21FD9C-6F6A-AC4B-B852-7355CB59983B}" type="presOf" srcId="{34D3754F-DCB3-4190-BE6D-4CD2856BDD88}" destId="{0602EEC9-94B6-4C46-8868-253D83AC04D3}" srcOrd="0" destOrd="0" presId="urn:microsoft.com/office/officeart/2018/2/layout/IconVerticalSolidList"/>
    <dgm:cxn modelId="{5FFDE0C5-155A-D640-8234-C2D865123A8B}" type="presOf" srcId="{6ED6A2F7-039D-4435-A868-B26740768CFA}" destId="{2997C7C0-5983-4B6C-98D8-C182ABD788CA}" srcOrd="0" destOrd="0" presId="urn:microsoft.com/office/officeart/2018/2/layout/IconVerticalSolidList"/>
    <dgm:cxn modelId="{95E751F0-43BC-4DE0-9EEF-8A6468FBBBC1}" srcId="{6ED6A2F7-039D-4435-A868-B26740768CFA}" destId="{34D3754F-DCB3-4190-BE6D-4CD2856BDD88}" srcOrd="1" destOrd="0" parTransId="{07AC9789-63DB-4D8C-98B2-C68A59A3BB4E}" sibTransId="{AACB00B9-F80D-4EBF-AF95-2DA666544BA2}"/>
    <dgm:cxn modelId="{4B7FC590-4EDE-914D-8F83-2B01562DFF77}" type="presParOf" srcId="{2997C7C0-5983-4B6C-98D8-C182ABD788CA}" destId="{F250E2CE-F258-4587-9728-A32B380BECE8}" srcOrd="0" destOrd="0" presId="urn:microsoft.com/office/officeart/2018/2/layout/IconVerticalSolidList"/>
    <dgm:cxn modelId="{E739CCC5-8D57-DE4D-B5FA-E878E5746A2D}" type="presParOf" srcId="{F250E2CE-F258-4587-9728-A32B380BECE8}" destId="{17E81B15-D02B-4EEB-A596-7DE9E5F96C4A}" srcOrd="0" destOrd="0" presId="urn:microsoft.com/office/officeart/2018/2/layout/IconVerticalSolidList"/>
    <dgm:cxn modelId="{7AFB800E-EFC7-9841-97F6-79616A7E8581}" type="presParOf" srcId="{F250E2CE-F258-4587-9728-A32B380BECE8}" destId="{2553FF9A-BF4E-4429-928B-CF49152496A8}" srcOrd="1" destOrd="0" presId="urn:microsoft.com/office/officeart/2018/2/layout/IconVerticalSolidList"/>
    <dgm:cxn modelId="{90E387A6-C9B7-AD45-A309-ED312FDB18E9}" type="presParOf" srcId="{F250E2CE-F258-4587-9728-A32B380BECE8}" destId="{A1C33656-E429-41E7-87D4-C8A00F0D4741}" srcOrd="2" destOrd="0" presId="urn:microsoft.com/office/officeart/2018/2/layout/IconVerticalSolidList"/>
    <dgm:cxn modelId="{F59DF735-37F0-B64C-9639-27A43ACD0459}" type="presParOf" srcId="{F250E2CE-F258-4587-9728-A32B380BECE8}" destId="{8459C804-D5C8-4816-A571-5AAF0174EE80}" srcOrd="3" destOrd="0" presId="urn:microsoft.com/office/officeart/2018/2/layout/IconVerticalSolidList"/>
    <dgm:cxn modelId="{6AC38E75-26CB-A64A-816E-1A6AE75487B2}" type="presParOf" srcId="{2997C7C0-5983-4B6C-98D8-C182ABD788CA}" destId="{28072F7F-C91A-4B47-B93B-972DB1ECC271}" srcOrd="1" destOrd="0" presId="urn:microsoft.com/office/officeart/2018/2/layout/IconVerticalSolidList"/>
    <dgm:cxn modelId="{8517870C-FEE2-6C4A-97D0-7C0A5F408CB5}" type="presParOf" srcId="{2997C7C0-5983-4B6C-98D8-C182ABD788CA}" destId="{7FFA73D6-40E9-4A4A-B9C0-476C4FEC8D7E}" srcOrd="2" destOrd="0" presId="urn:microsoft.com/office/officeart/2018/2/layout/IconVerticalSolidList"/>
    <dgm:cxn modelId="{1D57D39F-36DD-2440-86EC-68EEFD0F869F}" type="presParOf" srcId="{7FFA73D6-40E9-4A4A-B9C0-476C4FEC8D7E}" destId="{07005B09-0454-4673-A948-801E9D180D65}" srcOrd="0" destOrd="0" presId="urn:microsoft.com/office/officeart/2018/2/layout/IconVerticalSolidList"/>
    <dgm:cxn modelId="{5BA73265-3CED-C04C-84F9-75B3F55C1374}" type="presParOf" srcId="{7FFA73D6-40E9-4A4A-B9C0-476C4FEC8D7E}" destId="{81471EF7-03CF-4A36-8A7C-08E1E53287A6}" srcOrd="1" destOrd="0" presId="urn:microsoft.com/office/officeart/2018/2/layout/IconVerticalSolidList"/>
    <dgm:cxn modelId="{888AA2C5-F64C-0B44-B53F-2DF0D3C124AB}" type="presParOf" srcId="{7FFA73D6-40E9-4A4A-B9C0-476C4FEC8D7E}" destId="{E1D24551-FF7E-4887-9A64-DA8110109ED6}" srcOrd="2" destOrd="0" presId="urn:microsoft.com/office/officeart/2018/2/layout/IconVerticalSolidList"/>
    <dgm:cxn modelId="{E69AFE59-CACE-FF48-8298-5E6D2B13CFF8}" type="presParOf" srcId="{7FFA73D6-40E9-4A4A-B9C0-476C4FEC8D7E}" destId="{0602EEC9-94B6-4C46-8868-253D83AC04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563803-85B8-459E-8A58-A185765A9EF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0F2301-A54E-4D15-9A1B-0DFAAC0D1C70}">
      <dgm:prSet/>
      <dgm:spPr/>
      <dgm:t>
        <a:bodyPr/>
        <a:lstStyle/>
        <a:p>
          <a:r>
            <a:rPr lang="en-US"/>
            <a:t>List</a:t>
          </a:r>
        </a:p>
      </dgm:t>
    </dgm:pt>
    <dgm:pt modelId="{43C9BFB2-72C5-4032-B8C7-E9BB3A6E4A66}" type="parTrans" cxnId="{0137FCEF-B701-4DEE-9040-EB554BDF7A7D}">
      <dgm:prSet/>
      <dgm:spPr/>
      <dgm:t>
        <a:bodyPr/>
        <a:lstStyle/>
        <a:p>
          <a:endParaRPr lang="en-US"/>
        </a:p>
      </dgm:t>
    </dgm:pt>
    <dgm:pt modelId="{C519D317-EC26-42E2-A2B0-D7561DB6F1B6}" type="sibTrans" cxnId="{0137FCEF-B701-4DEE-9040-EB554BDF7A7D}">
      <dgm:prSet/>
      <dgm:spPr/>
      <dgm:t>
        <a:bodyPr/>
        <a:lstStyle/>
        <a:p>
          <a:endParaRPr lang="en-US"/>
        </a:p>
      </dgm:t>
    </dgm:pt>
    <dgm:pt modelId="{85694ABA-6365-4AEA-82B8-9156BFCBBBB3}">
      <dgm:prSet/>
      <dgm:spPr/>
      <dgm:t>
        <a:bodyPr/>
        <a:lstStyle/>
        <a:p>
          <a:r>
            <a:rPr lang="en-US" dirty="0"/>
            <a:t>list1 = ['physics', 'chemistry', 1997, 2000];</a:t>
          </a:r>
        </a:p>
      </dgm:t>
    </dgm:pt>
    <dgm:pt modelId="{FDEC8AFA-6E01-4136-89EA-7ABB90D0B000}" type="parTrans" cxnId="{8D6057AC-E4CB-4B6D-B09E-45FD6716ACF0}">
      <dgm:prSet/>
      <dgm:spPr/>
      <dgm:t>
        <a:bodyPr/>
        <a:lstStyle/>
        <a:p>
          <a:endParaRPr lang="en-US"/>
        </a:p>
      </dgm:t>
    </dgm:pt>
    <dgm:pt modelId="{B3321415-4E34-42FF-806C-3FDF9628EE18}" type="sibTrans" cxnId="{8D6057AC-E4CB-4B6D-B09E-45FD6716ACF0}">
      <dgm:prSet/>
      <dgm:spPr/>
      <dgm:t>
        <a:bodyPr/>
        <a:lstStyle/>
        <a:p>
          <a:endParaRPr lang="en-US"/>
        </a:p>
      </dgm:t>
    </dgm:pt>
    <dgm:pt modelId="{E2289D8B-C7CC-4F11-A9D5-8BD4D00163DB}">
      <dgm:prSet/>
      <dgm:spPr/>
      <dgm:t>
        <a:bodyPr/>
        <a:lstStyle/>
        <a:p>
          <a:r>
            <a:rPr lang="en-US"/>
            <a:t>Print</a:t>
          </a:r>
        </a:p>
      </dgm:t>
    </dgm:pt>
    <dgm:pt modelId="{CD796474-A016-4558-B8A1-538D417B72D5}" type="parTrans" cxnId="{D0DE7D6E-86FA-4947-999C-AF12C7C97123}">
      <dgm:prSet/>
      <dgm:spPr/>
      <dgm:t>
        <a:bodyPr/>
        <a:lstStyle/>
        <a:p>
          <a:endParaRPr lang="en-US"/>
        </a:p>
      </dgm:t>
    </dgm:pt>
    <dgm:pt modelId="{DAF3A39A-8387-4DE9-AD58-93FC80049AE1}" type="sibTrans" cxnId="{D0DE7D6E-86FA-4947-999C-AF12C7C97123}">
      <dgm:prSet/>
      <dgm:spPr/>
      <dgm:t>
        <a:bodyPr/>
        <a:lstStyle/>
        <a:p>
          <a:endParaRPr lang="en-US"/>
        </a:p>
      </dgm:t>
    </dgm:pt>
    <dgm:pt modelId="{1DE5A946-59FC-4B12-A331-9ED08983AAA6}">
      <dgm:prSet/>
      <dgm:spPr/>
      <dgm:t>
        <a:bodyPr/>
        <a:lstStyle/>
        <a:p>
          <a:r>
            <a:rPr lang="en-US" dirty="0"/>
            <a:t>print "Value available at index 2 : "</a:t>
          </a:r>
        </a:p>
      </dgm:t>
    </dgm:pt>
    <dgm:pt modelId="{837E3E6F-149D-4B69-B99E-1DAD0DFAB25E}" type="parTrans" cxnId="{1544B9B9-B3FF-4F10-8D5D-F9106151B9B5}">
      <dgm:prSet/>
      <dgm:spPr/>
      <dgm:t>
        <a:bodyPr/>
        <a:lstStyle/>
        <a:p>
          <a:endParaRPr lang="en-US"/>
        </a:p>
      </dgm:t>
    </dgm:pt>
    <dgm:pt modelId="{574B1D6C-2C2F-482A-B446-DCF82E5BC600}" type="sibTrans" cxnId="{1544B9B9-B3FF-4F10-8D5D-F9106151B9B5}">
      <dgm:prSet/>
      <dgm:spPr/>
      <dgm:t>
        <a:bodyPr/>
        <a:lstStyle/>
        <a:p>
          <a:endParaRPr lang="en-US"/>
        </a:p>
      </dgm:t>
    </dgm:pt>
    <dgm:pt modelId="{B3CADF43-0B60-48E3-87FB-2B7EE9FDE311}">
      <dgm:prSet/>
      <dgm:spPr/>
      <dgm:t>
        <a:bodyPr/>
        <a:lstStyle/>
        <a:p>
          <a:r>
            <a:rPr lang="en-US"/>
            <a:t>Print</a:t>
          </a:r>
        </a:p>
      </dgm:t>
    </dgm:pt>
    <dgm:pt modelId="{DFF048AD-987A-4ACE-AA76-374584998F5B}" type="parTrans" cxnId="{6382365D-9CAF-424A-AE0D-CA6F479C9A65}">
      <dgm:prSet/>
      <dgm:spPr/>
      <dgm:t>
        <a:bodyPr/>
        <a:lstStyle/>
        <a:p>
          <a:endParaRPr lang="en-US"/>
        </a:p>
      </dgm:t>
    </dgm:pt>
    <dgm:pt modelId="{196B2024-0307-449D-B50D-134CEEC3503A}" type="sibTrans" cxnId="{6382365D-9CAF-424A-AE0D-CA6F479C9A65}">
      <dgm:prSet/>
      <dgm:spPr/>
      <dgm:t>
        <a:bodyPr/>
        <a:lstStyle/>
        <a:p>
          <a:endParaRPr lang="en-US"/>
        </a:p>
      </dgm:t>
    </dgm:pt>
    <dgm:pt modelId="{73DC83E2-189A-4B3D-B6DD-16A30C7EFDC9}">
      <dgm:prSet/>
      <dgm:spPr/>
      <dgm:t>
        <a:bodyPr/>
        <a:lstStyle/>
        <a:p>
          <a:r>
            <a:rPr lang="en-US" dirty="0"/>
            <a:t>print list1[2]</a:t>
          </a:r>
        </a:p>
      </dgm:t>
    </dgm:pt>
    <dgm:pt modelId="{08FD96E6-E0D2-495D-9D32-0D9C1CE197DD}" type="parTrans" cxnId="{FBA49556-B6B4-4DA4-9C2E-49A685BD98B9}">
      <dgm:prSet/>
      <dgm:spPr/>
      <dgm:t>
        <a:bodyPr/>
        <a:lstStyle/>
        <a:p>
          <a:endParaRPr lang="en-US"/>
        </a:p>
      </dgm:t>
    </dgm:pt>
    <dgm:pt modelId="{92CF6E1D-8991-4408-917C-046DFAB0003E}" type="sibTrans" cxnId="{FBA49556-B6B4-4DA4-9C2E-49A685BD98B9}">
      <dgm:prSet/>
      <dgm:spPr/>
      <dgm:t>
        <a:bodyPr/>
        <a:lstStyle/>
        <a:p>
          <a:endParaRPr lang="en-US"/>
        </a:p>
      </dgm:t>
    </dgm:pt>
    <dgm:pt modelId="{2B7E7B8E-C6F9-4126-A427-B084673A5339}">
      <dgm:prSet/>
      <dgm:spPr/>
      <dgm:t>
        <a:bodyPr/>
        <a:lstStyle/>
        <a:p>
          <a:r>
            <a:rPr lang="en-US"/>
            <a:t>List</a:t>
          </a:r>
        </a:p>
      </dgm:t>
    </dgm:pt>
    <dgm:pt modelId="{1D2FE901-CA17-4E42-80BF-C6E97DD5576E}" type="parTrans" cxnId="{17B82D44-5CDF-4028-96CF-652979FFD06A}">
      <dgm:prSet/>
      <dgm:spPr/>
      <dgm:t>
        <a:bodyPr/>
        <a:lstStyle/>
        <a:p>
          <a:endParaRPr lang="en-US"/>
        </a:p>
      </dgm:t>
    </dgm:pt>
    <dgm:pt modelId="{E8D35988-3729-49AF-969B-FCD342EF809A}" type="sibTrans" cxnId="{17B82D44-5CDF-4028-96CF-652979FFD06A}">
      <dgm:prSet/>
      <dgm:spPr/>
      <dgm:t>
        <a:bodyPr/>
        <a:lstStyle/>
        <a:p>
          <a:endParaRPr lang="en-US"/>
        </a:p>
      </dgm:t>
    </dgm:pt>
    <dgm:pt modelId="{D2FA9BBD-85FB-458D-A984-6CF35C5587CA}">
      <dgm:prSet/>
      <dgm:spPr/>
      <dgm:t>
        <a:bodyPr/>
        <a:lstStyle/>
        <a:p>
          <a:r>
            <a:rPr lang="en-US" dirty="0"/>
            <a:t>list1[2] = 2001;</a:t>
          </a:r>
        </a:p>
      </dgm:t>
    </dgm:pt>
    <dgm:pt modelId="{1DEBD0E5-B44A-4192-B9A6-AD8B5B5DDBD2}" type="parTrans" cxnId="{0942614B-3586-4AA2-BBA5-3623AB54F6C9}">
      <dgm:prSet/>
      <dgm:spPr/>
      <dgm:t>
        <a:bodyPr/>
        <a:lstStyle/>
        <a:p>
          <a:endParaRPr lang="en-US"/>
        </a:p>
      </dgm:t>
    </dgm:pt>
    <dgm:pt modelId="{84242900-AB67-4B6B-9612-9472EFF0E0B4}" type="sibTrans" cxnId="{0942614B-3586-4AA2-BBA5-3623AB54F6C9}">
      <dgm:prSet/>
      <dgm:spPr/>
      <dgm:t>
        <a:bodyPr/>
        <a:lstStyle/>
        <a:p>
          <a:endParaRPr lang="en-US"/>
        </a:p>
      </dgm:t>
    </dgm:pt>
    <dgm:pt modelId="{47DBA0FB-CDE1-4C5F-BE87-CBAB395B472F}">
      <dgm:prSet/>
      <dgm:spPr/>
      <dgm:t>
        <a:bodyPr/>
        <a:lstStyle/>
        <a:p>
          <a:r>
            <a:rPr lang="en-US"/>
            <a:t>Print</a:t>
          </a:r>
        </a:p>
      </dgm:t>
    </dgm:pt>
    <dgm:pt modelId="{3FC8C3A1-C864-43E5-A278-7F04D3898E76}" type="parTrans" cxnId="{12FE68C1-AB0D-4A64-8900-41970B64531F}">
      <dgm:prSet/>
      <dgm:spPr/>
      <dgm:t>
        <a:bodyPr/>
        <a:lstStyle/>
        <a:p>
          <a:endParaRPr lang="en-US"/>
        </a:p>
      </dgm:t>
    </dgm:pt>
    <dgm:pt modelId="{ACB0FAEF-12A2-4B7E-A9BA-6CD4192BE5E2}" type="sibTrans" cxnId="{12FE68C1-AB0D-4A64-8900-41970B64531F}">
      <dgm:prSet/>
      <dgm:spPr/>
      <dgm:t>
        <a:bodyPr/>
        <a:lstStyle/>
        <a:p>
          <a:endParaRPr lang="en-US"/>
        </a:p>
      </dgm:t>
    </dgm:pt>
    <dgm:pt modelId="{A6C6F9BB-E0EA-42DE-B88A-B5583D514A1C}">
      <dgm:prSet/>
      <dgm:spPr/>
      <dgm:t>
        <a:bodyPr/>
        <a:lstStyle/>
        <a:p>
          <a:r>
            <a:rPr lang="en-US"/>
            <a:t>print "New value available at index 2 : "</a:t>
          </a:r>
        </a:p>
      </dgm:t>
    </dgm:pt>
    <dgm:pt modelId="{B31BFAAB-9045-466D-A606-53A2C4D95672}" type="parTrans" cxnId="{5E43B955-74BC-490E-AB85-B70901F14F79}">
      <dgm:prSet/>
      <dgm:spPr/>
      <dgm:t>
        <a:bodyPr/>
        <a:lstStyle/>
        <a:p>
          <a:endParaRPr lang="en-US"/>
        </a:p>
      </dgm:t>
    </dgm:pt>
    <dgm:pt modelId="{A45BDC62-73F6-4A7D-9508-D4EBB207AEA8}" type="sibTrans" cxnId="{5E43B955-74BC-490E-AB85-B70901F14F79}">
      <dgm:prSet/>
      <dgm:spPr/>
      <dgm:t>
        <a:bodyPr/>
        <a:lstStyle/>
        <a:p>
          <a:endParaRPr lang="en-US"/>
        </a:p>
      </dgm:t>
    </dgm:pt>
    <dgm:pt modelId="{C3410E87-84CB-4827-8766-DC4E6AEE54E3}">
      <dgm:prSet/>
      <dgm:spPr/>
      <dgm:t>
        <a:bodyPr/>
        <a:lstStyle/>
        <a:p>
          <a:r>
            <a:rPr lang="en-US"/>
            <a:t>Print</a:t>
          </a:r>
        </a:p>
      </dgm:t>
    </dgm:pt>
    <dgm:pt modelId="{EE665822-BF0B-40D4-ACF4-DA68553BCC44}" type="parTrans" cxnId="{E29F379B-6979-4DA2-BD1F-78072C71B4F7}">
      <dgm:prSet/>
      <dgm:spPr/>
      <dgm:t>
        <a:bodyPr/>
        <a:lstStyle/>
        <a:p>
          <a:endParaRPr lang="en-US"/>
        </a:p>
      </dgm:t>
    </dgm:pt>
    <dgm:pt modelId="{AE015686-CC81-489C-9BD8-23627ED4AD35}" type="sibTrans" cxnId="{E29F379B-6979-4DA2-BD1F-78072C71B4F7}">
      <dgm:prSet/>
      <dgm:spPr/>
      <dgm:t>
        <a:bodyPr/>
        <a:lstStyle/>
        <a:p>
          <a:endParaRPr lang="en-US"/>
        </a:p>
      </dgm:t>
    </dgm:pt>
    <dgm:pt modelId="{77FBA6F8-B4EC-4D0D-B18E-67C0D483A445}">
      <dgm:prSet/>
      <dgm:spPr/>
      <dgm:t>
        <a:bodyPr/>
        <a:lstStyle/>
        <a:p>
          <a:r>
            <a:rPr lang="en-US" dirty="0"/>
            <a:t>print list1[2]</a:t>
          </a:r>
        </a:p>
      </dgm:t>
    </dgm:pt>
    <dgm:pt modelId="{67D51FAF-8C32-4048-B42E-FB2CE2DF5988}" type="parTrans" cxnId="{B9DBF6CD-D09B-4C28-818F-7086EFF9CA8B}">
      <dgm:prSet/>
      <dgm:spPr/>
      <dgm:t>
        <a:bodyPr/>
        <a:lstStyle/>
        <a:p>
          <a:endParaRPr lang="en-US"/>
        </a:p>
      </dgm:t>
    </dgm:pt>
    <dgm:pt modelId="{410F106F-C319-4862-8988-05CEC2ABB941}" type="sibTrans" cxnId="{B9DBF6CD-D09B-4C28-818F-7086EFF9CA8B}">
      <dgm:prSet/>
      <dgm:spPr/>
      <dgm:t>
        <a:bodyPr/>
        <a:lstStyle/>
        <a:p>
          <a:endParaRPr lang="en-US"/>
        </a:p>
      </dgm:t>
    </dgm:pt>
    <dgm:pt modelId="{049FE846-866E-CE45-8DFA-AAD2072660DC}" type="pres">
      <dgm:prSet presAssocID="{F4563803-85B8-459E-8A58-A185765A9EFF}" presName="Name0" presStyleCnt="0">
        <dgm:presLayoutVars>
          <dgm:dir/>
          <dgm:animLvl val="lvl"/>
          <dgm:resizeHandles val="exact"/>
        </dgm:presLayoutVars>
      </dgm:prSet>
      <dgm:spPr/>
    </dgm:pt>
    <dgm:pt modelId="{0073FE6F-03D3-D94E-BBF2-EB294DD80206}" type="pres">
      <dgm:prSet presAssocID="{DB0F2301-A54E-4D15-9A1B-0DFAAC0D1C70}" presName="linNode" presStyleCnt="0"/>
      <dgm:spPr/>
    </dgm:pt>
    <dgm:pt modelId="{6A649563-FA66-2043-BE29-ABF73A3FE130}" type="pres">
      <dgm:prSet presAssocID="{DB0F2301-A54E-4D15-9A1B-0DFAAC0D1C70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475E46D4-AC40-1C49-A8B4-68E1C5953890}" type="pres">
      <dgm:prSet presAssocID="{DB0F2301-A54E-4D15-9A1B-0DFAAC0D1C70}" presName="descendantText" presStyleLbl="alignAccFollowNode1" presStyleIdx="0" presStyleCnt="6">
        <dgm:presLayoutVars>
          <dgm:bulletEnabled/>
        </dgm:presLayoutVars>
      </dgm:prSet>
      <dgm:spPr/>
    </dgm:pt>
    <dgm:pt modelId="{4E7A913B-8342-0648-ADE8-D7A331265A8C}" type="pres">
      <dgm:prSet presAssocID="{C519D317-EC26-42E2-A2B0-D7561DB6F1B6}" presName="sp" presStyleCnt="0"/>
      <dgm:spPr/>
    </dgm:pt>
    <dgm:pt modelId="{FDA74A89-417A-EB4A-8BAE-6891D0CD0A93}" type="pres">
      <dgm:prSet presAssocID="{E2289D8B-C7CC-4F11-A9D5-8BD4D00163DB}" presName="linNode" presStyleCnt="0"/>
      <dgm:spPr/>
    </dgm:pt>
    <dgm:pt modelId="{D1208D9F-625D-CE48-8A39-31FDB49B6903}" type="pres">
      <dgm:prSet presAssocID="{E2289D8B-C7CC-4F11-A9D5-8BD4D00163DB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C17AEFF5-065A-694B-8E8E-423482F39B46}" type="pres">
      <dgm:prSet presAssocID="{E2289D8B-C7CC-4F11-A9D5-8BD4D00163DB}" presName="descendantText" presStyleLbl="alignAccFollowNode1" presStyleIdx="1" presStyleCnt="6">
        <dgm:presLayoutVars>
          <dgm:bulletEnabled/>
        </dgm:presLayoutVars>
      </dgm:prSet>
      <dgm:spPr/>
    </dgm:pt>
    <dgm:pt modelId="{C30342E9-33D3-2446-96F7-58E9EAB34A4A}" type="pres">
      <dgm:prSet presAssocID="{DAF3A39A-8387-4DE9-AD58-93FC80049AE1}" presName="sp" presStyleCnt="0"/>
      <dgm:spPr/>
    </dgm:pt>
    <dgm:pt modelId="{1935B3BD-22E2-8443-AB46-B98656D6ED1E}" type="pres">
      <dgm:prSet presAssocID="{B3CADF43-0B60-48E3-87FB-2B7EE9FDE311}" presName="linNode" presStyleCnt="0"/>
      <dgm:spPr/>
    </dgm:pt>
    <dgm:pt modelId="{FF1743C8-DAB4-A949-88C1-DEB7EA4A8ED1}" type="pres">
      <dgm:prSet presAssocID="{B3CADF43-0B60-48E3-87FB-2B7EE9FDE311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9FE14C19-2803-F84B-BBE0-AFD73BF24184}" type="pres">
      <dgm:prSet presAssocID="{B3CADF43-0B60-48E3-87FB-2B7EE9FDE311}" presName="descendantText" presStyleLbl="alignAccFollowNode1" presStyleIdx="2" presStyleCnt="6">
        <dgm:presLayoutVars>
          <dgm:bulletEnabled/>
        </dgm:presLayoutVars>
      </dgm:prSet>
      <dgm:spPr/>
    </dgm:pt>
    <dgm:pt modelId="{0CA3F42E-3AF2-124C-96DF-A820BFA5214B}" type="pres">
      <dgm:prSet presAssocID="{196B2024-0307-449D-B50D-134CEEC3503A}" presName="sp" presStyleCnt="0"/>
      <dgm:spPr/>
    </dgm:pt>
    <dgm:pt modelId="{00F13F75-137B-DD44-A5FC-21E5CB82274F}" type="pres">
      <dgm:prSet presAssocID="{2B7E7B8E-C6F9-4126-A427-B084673A5339}" presName="linNode" presStyleCnt="0"/>
      <dgm:spPr/>
    </dgm:pt>
    <dgm:pt modelId="{2A87E8F7-EA50-BA46-BFA8-4BE7B71EC02E}" type="pres">
      <dgm:prSet presAssocID="{2B7E7B8E-C6F9-4126-A427-B084673A5339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70DF941-417D-BC49-A955-5D5F1CEFBD18}" type="pres">
      <dgm:prSet presAssocID="{2B7E7B8E-C6F9-4126-A427-B084673A5339}" presName="descendantText" presStyleLbl="alignAccFollowNode1" presStyleIdx="3" presStyleCnt="6">
        <dgm:presLayoutVars>
          <dgm:bulletEnabled/>
        </dgm:presLayoutVars>
      </dgm:prSet>
      <dgm:spPr/>
    </dgm:pt>
    <dgm:pt modelId="{214A5596-7FB4-6146-AFE9-BAD89EFADC5B}" type="pres">
      <dgm:prSet presAssocID="{E8D35988-3729-49AF-969B-FCD342EF809A}" presName="sp" presStyleCnt="0"/>
      <dgm:spPr/>
    </dgm:pt>
    <dgm:pt modelId="{4DF7EAD0-60BB-B645-832A-0F565FCBD4C7}" type="pres">
      <dgm:prSet presAssocID="{47DBA0FB-CDE1-4C5F-BE87-CBAB395B472F}" presName="linNode" presStyleCnt="0"/>
      <dgm:spPr/>
    </dgm:pt>
    <dgm:pt modelId="{EECBE945-7667-6843-9F8C-47E46A409B75}" type="pres">
      <dgm:prSet presAssocID="{47DBA0FB-CDE1-4C5F-BE87-CBAB395B472F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5A78FEC0-321A-1245-A663-8FDB1A54CF35}" type="pres">
      <dgm:prSet presAssocID="{47DBA0FB-CDE1-4C5F-BE87-CBAB395B472F}" presName="descendantText" presStyleLbl="alignAccFollowNode1" presStyleIdx="4" presStyleCnt="6">
        <dgm:presLayoutVars>
          <dgm:bulletEnabled/>
        </dgm:presLayoutVars>
      </dgm:prSet>
      <dgm:spPr/>
    </dgm:pt>
    <dgm:pt modelId="{F7FC765F-A226-024D-A626-B6427489EDA8}" type="pres">
      <dgm:prSet presAssocID="{ACB0FAEF-12A2-4B7E-A9BA-6CD4192BE5E2}" presName="sp" presStyleCnt="0"/>
      <dgm:spPr/>
    </dgm:pt>
    <dgm:pt modelId="{DECC61BB-0EC2-D044-B8B7-F02AF00AAB97}" type="pres">
      <dgm:prSet presAssocID="{C3410E87-84CB-4827-8766-DC4E6AEE54E3}" presName="linNode" presStyleCnt="0"/>
      <dgm:spPr/>
    </dgm:pt>
    <dgm:pt modelId="{6A2E2202-4028-DD4C-9AFA-BE97E731CECA}" type="pres">
      <dgm:prSet presAssocID="{C3410E87-84CB-4827-8766-DC4E6AEE54E3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77BCF0CB-DD74-DC43-9D57-ABC9CAEFA904}" type="pres">
      <dgm:prSet presAssocID="{C3410E87-84CB-4827-8766-DC4E6AEE54E3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2A57E618-479E-8C4B-9670-99D6F1F07132}" type="presOf" srcId="{73DC83E2-189A-4B3D-B6DD-16A30C7EFDC9}" destId="{9FE14C19-2803-F84B-BBE0-AFD73BF24184}" srcOrd="0" destOrd="0" presId="urn:microsoft.com/office/officeart/2016/7/layout/VerticalSolidActionList"/>
    <dgm:cxn modelId="{88930F20-B229-F440-A562-8470E6C984CC}" type="presOf" srcId="{47DBA0FB-CDE1-4C5F-BE87-CBAB395B472F}" destId="{EECBE945-7667-6843-9F8C-47E46A409B75}" srcOrd="0" destOrd="0" presId="urn:microsoft.com/office/officeart/2016/7/layout/VerticalSolidActionList"/>
    <dgm:cxn modelId="{9788B931-E3E0-BA4D-AD8A-FCEB8E01C400}" type="presOf" srcId="{85694ABA-6365-4AEA-82B8-9156BFCBBBB3}" destId="{475E46D4-AC40-1C49-A8B4-68E1C5953890}" srcOrd="0" destOrd="0" presId="urn:microsoft.com/office/officeart/2016/7/layout/VerticalSolidActionList"/>
    <dgm:cxn modelId="{FA80BF32-1C11-8E40-97E4-5DE2AA27CF1F}" type="presOf" srcId="{E2289D8B-C7CC-4F11-A9D5-8BD4D00163DB}" destId="{D1208D9F-625D-CE48-8A39-31FDB49B6903}" srcOrd="0" destOrd="0" presId="urn:microsoft.com/office/officeart/2016/7/layout/VerticalSolidActionList"/>
    <dgm:cxn modelId="{33901E3D-3847-B946-8311-E5F91EBA4E51}" type="presOf" srcId="{DB0F2301-A54E-4D15-9A1B-0DFAAC0D1C70}" destId="{6A649563-FA66-2043-BE29-ABF73A3FE130}" srcOrd="0" destOrd="0" presId="urn:microsoft.com/office/officeart/2016/7/layout/VerticalSolidActionList"/>
    <dgm:cxn modelId="{17B82D44-5CDF-4028-96CF-652979FFD06A}" srcId="{F4563803-85B8-459E-8A58-A185765A9EFF}" destId="{2B7E7B8E-C6F9-4126-A427-B084673A5339}" srcOrd="3" destOrd="0" parTransId="{1D2FE901-CA17-4E42-80BF-C6E97DD5576E}" sibTransId="{E8D35988-3729-49AF-969B-FCD342EF809A}"/>
    <dgm:cxn modelId="{0942614B-3586-4AA2-BBA5-3623AB54F6C9}" srcId="{2B7E7B8E-C6F9-4126-A427-B084673A5339}" destId="{D2FA9BBD-85FB-458D-A984-6CF35C5587CA}" srcOrd="0" destOrd="0" parTransId="{1DEBD0E5-B44A-4192-B9A6-AD8B5B5DDBD2}" sibTransId="{84242900-AB67-4B6B-9612-9472EFF0E0B4}"/>
    <dgm:cxn modelId="{D5B8304C-398D-0749-BBEC-3D54887FFED4}" type="presOf" srcId="{77FBA6F8-B4EC-4D0D-B18E-67C0D483A445}" destId="{77BCF0CB-DD74-DC43-9D57-ABC9CAEFA904}" srcOrd="0" destOrd="0" presId="urn:microsoft.com/office/officeart/2016/7/layout/VerticalSolidActionList"/>
    <dgm:cxn modelId="{5E43B955-74BC-490E-AB85-B70901F14F79}" srcId="{47DBA0FB-CDE1-4C5F-BE87-CBAB395B472F}" destId="{A6C6F9BB-E0EA-42DE-B88A-B5583D514A1C}" srcOrd="0" destOrd="0" parTransId="{B31BFAAB-9045-466D-A606-53A2C4D95672}" sibTransId="{A45BDC62-73F6-4A7D-9508-D4EBB207AEA8}"/>
    <dgm:cxn modelId="{FBA49556-B6B4-4DA4-9C2E-49A685BD98B9}" srcId="{B3CADF43-0B60-48E3-87FB-2B7EE9FDE311}" destId="{73DC83E2-189A-4B3D-B6DD-16A30C7EFDC9}" srcOrd="0" destOrd="0" parTransId="{08FD96E6-E0D2-495D-9D32-0D9C1CE197DD}" sibTransId="{92CF6E1D-8991-4408-917C-046DFAB0003E}"/>
    <dgm:cxn modelId="{6382365D-9CAF-424A-AE0D-CA6F479C9A65}" srcId="{F4563803-85B8-459E-8A58-A185765A9EFF}" destId="{B3CADF43-0B60-48E3-87FB-2B7EE9FDE311}" srcOrd="2" destOrd="0" parTransId="{DFF048AD-987A-4ACE-AA76-374584998F5B}" sibTransId="{196B2024-0307-449D-B50D-134CEEC3503A}"/>
    <dgm:cxn modelId="{D0DE7D6E-86FA-4947-999C-AF12C7C97123}" srcId="{F4563803-85B8-459E-8A58-A185765A9EFF}" destId="{E2289D8B-C7CC-4F11-A9D5-8BD4D00163DB}" srcOrd="1" destOrd="0" parTransId="{CD796474-A016-4558-B8A1-538D417B72D5}" sibTransId="{DAF3A39A-8387-4DE9-AD58-93FC80049AE1}"/>
    <dgm:cxn modelId="{1A842183-163A-3544-B179-20B0C9BD3325}" type="presOf" srcId="{F4563803-85B8-459E-8A58-A185765A9EFF}" destId="{049FE846-866E-CE45-8DFA-AAD2072660DC}" srcOrd="0" destOrd="0" presId="urn:microsoft.com/office/officeart/2016/7/layout/VerticalSolidActionList"/>
    <dgm:cxn modelId="{E29F379B-6979-4DA2-BD1F-78072C71B4F7}" srcId="{F4563803-85B8-459E-8A58-A185765A9EFF}" destId="{C3410E87-84CB-4827-8766-DC4E6AEE54E3}" srcOrd="5" destOrd="0" parTransId="{EE665822-BF0B-40D4-ACF4-DA68553BCC44}" sibTransId="{AE015686-CC81-489C-9BD8-23627ED4AD35}"/>
    <dgm:cxn modelId="{8D6057AC-E4CB-4B6D-B09E-45FD6716ACF0}" srcId="{DB0F2301-A54E-4D15-9A1B-0DFAAC0D1C70}" destId="{85694ABA-6365-4AEA-82B8-9156BFCBBBB3}" srcOrd="0" destOrd="0" parTransId="{FDEC8AFA-6E01-4136-89EA-7ABB90D0B000}" sibTransId="{B3321415-4E34-42FF-806C-3FDF9628EE18}"/>
    <dgm:cxn modelId="{DF47DFAC-8ACA-7540-9615-3F9E7B0FCDBB}" type="presOf" srcId="{2B7E7B8E-C6F9-4126-A427-B084673A5339}" destId="{2A87E8F7-EA50-BA46-BFA8-4BE7B71EC02E}" srcOrd="0" destOrd="0" presId="urn:microsoft.com/office/officeart/2016/7/layout/VerticalSolidActionList"/>
    <dgm:cxn modelId="{1544B9B9-B3FF-4F10-8D5D-F9106151B9B5}" srcId="{E2289D8B-C7CC-4F11-A9D5-8BD4D00163DB}" destId="{1DE5A946-59FC-4B12-A331-9ED08983AAA6}" srcOrd="0" destOrd="0" parTransId="{837E3E6F-149D-4B69-B99E-1DAD0DFAB25E}" sibTransId="{574B1D6C-2C2F-482A-B446-DCF82E5BC600}"/>
    <dgm:cxn modelId="{12FE68C1-AB0D-4A64-8900-41970B64531F}" srcId="{F4563803-85B8-459E-8A58-A185765A9EFF}" destId="{47DBA0FB-CDE1-4C5F-BE87-CBAB395B472F}" srcOrd="4" destOrd="0" parTransId="{3FC8C3A1-C864-43E5-A278-7F04D3898E76}" sibTransId="{ACB0FAEF-12A2-4B7E-A9BA-6CD4192BE5E2}"/>
    <dgm:cxn modelId="{2F7CABCA-D9BD-D74F-8F32-1940B34E9B48}" type="presOf" srcId="{D2FA9BBD-85FB-458D-A984-6CF35C5587CA}" destId="{B70DF941-417D-BC49-A955-5D5F1CEFBD18}" srcOrd="0" destOrd="0" presId="urn:microsoft.com/office/officeart/2016/7/layout/VerticalSolidActionList"/>
    <dgm:cxn modelId="{B9DBF6CD-D09B-4C28-818F-7086EFF9CA8B}" srcId="{C3410E87-84CB-4827-8766-DC4E6AEE54E3}" destId="{77FBA6F8-B4EC-4D0D-B18E-67C0D483A445}" srcOrd="0" destOrd="0" parTransId="{67D51FAF-8C32-4048-B42E-FB2CE2DF5988}" sibTransId="{410F106F-C319-4862-8988-05CEC2ABB941}"/>
    <dgm:cxn modelId="{B5AABBCE-1458-344A-BCF2-54B3F11704CF}" type="presOf" srcId="{C3410E87-84CB-4827-8766-DC4E6AEE54E3}" destId="{6A2E2202-4028-DD4C-9AFA-BE97E731CECA}" srcOrd="0" destOrd="0" presId="urn:microsoft.com/office/officeart/2016/7/layout/VerticalSolidActionList"/>
    <dgm:cxn modelId="{D358A5D1-954F-814A-97D8-C2173F8265AA}" type="presOf" srcId="{B3CADF43-0B60-48E3-87FB-2B7EE9FDE311}" destId="{FF1743C8-DAB4-A949-88C1-DEB7EA4A8ED1}" srcOrd="0" destOrd="0" presId="urn:microsoft.com/office/officeart/2016/7/layout/VerticalSolidActionList"/>
    <dgm:cxn modelId="{F6ECDFDA-EC74-BB4A-831B-C48DF40598DC}" type="presOf" srcId="{1DE5A946-59FC-4B12-A331-9ED08983AAA6}" destId="{C17AEFF5-065A-694B-8E8E-423482F39B46}" srcOrd="0" destOrd="0" presId="urn:microsoft.com/office/officeart/2016/7/layout/VerticalSolidActionList"/>
    <dgm:cxn modelId="{6068B9E9-EF40-AE4A-819E-7BA0744ED557}" type="presOf" srcId="{A6C6F9BB-E0EA-42DE-B88A-B5583D514A1C}" destId="{5A78FEC0-321A-1245-A663-8FDB1A54CF35}" srcOrd="0" destOrd="0" presId="urn:microsoft.com/office/officeart/2016/7/layout/VerticalSolidActionList"/>
    <dgm:cxn modelId="{0137FCEF-B701-4DEE-9040-EB554BDF7A7D}" srcId="{F4563803-85B8-459E-8A58-A185765A9EFF}" destId="{DB0F2301-A54E-4D15-9A1B-0DFAAC0D1C70}" srcOrd="0" destOrd="0" parTransId="{43C9BFB2-72C5-4032-B8C7-E9BB3A6E4A66}" sibTransId="{C519D317-EC26-42E2-A2B0-D7561DB6F1B6}"/>
    <dgm:cxn modelId="{1C699772-A9FB-D449-98D6-404BEF06C43B}" type="presParOf" srcId="{049FE846-866E-CE45-8DFA-AAD2072660DC}" destId="{0073FE6F-03D3-D94E-BBF2-EB294DD80206}" srcOrd="0" destOrd="0" presId="urn:microsoft.com/office/officeart/2016/7/layout/VerticalSolidActionList"/>
    <dgm:cxn modelId="{46FFD193-0169-014F-8D24-7F0532BCA55A}" type="presParOf" srcId="{0073FE6F-03D3-D94E-BBF2-EB294DD80206}" destId="{6A649563-FA66-2043-BE29-ABF73A3FE130}" srcOrd="0" destOrd="0" presId="urn:microsoft.com/office/officeart/2016/7/layout/VerticalSolidActionList"/>
    <dgm:cxn modelId="{70F5C6A3-302B-BE41-AD2C-A619467FF242}" type="presParOf" srcId="{0073FE6F-03D3-D94E-BBF2-EB294DD80206}" destId="{475E46D4-AC40-1C49-A8B4-68E1C5953890}" srcOrd="1" destOrd="0" presId="urn:microsoft.com/office/officeart/2016/7/layout/VerticalSolidActionList"/>
    <dgm:cxn modelId="{A792AFD9-A222-7443-AD64-8E81D32283A8}" type="presParOf" srcId="{049FE846-866E-CE45-8DFA-AAD2072660DC}" destId="{4E7A913B-8342-0648-ADE8-D7A331265A8C}" srcOrd="1" destOrd="0" presId="urn:microsoft.com/office/officeart/2016/7/layout/VerticalSolidActionList"/>
    <dgm:cxn modelId="{529A26B3-EAB4-B74F-9C4D-1252F938DA56}" type="presParOf" srcId="{049FE846-866E-CE45-8DFA-AAD2072660DC}" destId="{FDA74A89-417A-EB4A-8BAE-6891D0CD0A93}" srcOrd="2" destOrd="0" presId="urn:microsoft.com/office/officeart/2016/7/layout/VerticalSolidActionList"/>
    <dgm:cxn modelId="{91736CC7-3915-5E40-A39F-007388DE3334}" type="presParOf" srcId="{FDA74A89-417A-EB4A-8BAE-6891D0CD0A93}" destId="{D1208D9F-625D-CE48-8A39-31FDB49B6903}" srcOrd="0" destOrd="0" presId="urn:microsoft.com/office/officeart/2016/7/layout/VerticalSolidActionList"/>
    <dgm:cxn modelId="{A826DFC1-DE7B-E540-A1A1-CBDBDBE9600C}" type="presParOf" srcId="{FDA74A89-417A-EB4A-8BAE-6891D0CD0A93}" destId="{C17AEFF5-065A-694B-8E8E-423482F39B46}" srcOrd="1" destOrd="0" presId="urn:microsoft.com/office/officeart/2016/7/layout/VerticalSolidActionList"/>
    <dgm:cxn modelId="{1B20D290-41DB-E04F-9895-CEF79ECAEA1D}" type="presParOf" srcId="{049FE846-866E-CE45-8DFA-AAD2072660DC}" destId="{C30342E9-33D3-2446-96F7-58E9EAB34A4A}" srcOrd="3" destOrd="0" presId="urn:microsoft.com/office/officeart/2016/7/layout/VerticalSolidActionList"/>
    <dgm:cxn modelId="{5F85C7E8-D611-5A48-BD45-25DE3887212A}" type="presParOf" srcId="{049FE846-866E-CE45-8DFA-AAD2072660DC}" destId="{1935B3BD-22E2-8443-AB46-B98656D6ED1E}" srcOrd="4" destOrd="0" presId="urn:microsoft.com/office/officeart/2016/7/layout/VerticalSolidActionList"/>
    <dgm:cxn modelId="{41C010D3-9EBF-EA45-A9C1-41593A5DFE54}" type="presParOf" srcId="{1935B3BD-22E2-8443-AB46-B98656D6ED1E}" destId="{FF1743C8-DAB4-A949-88C1-DEB7EA4A8ED1}" srcOrd="0" destOrd="0" presId="urn:microsoft.com/office/officeart/2016/7/layout/VerticalSolidActionList"/>
    <dgm:cxn modelId="{B190AB06-1880-7843-8F0D-D276840E8E49}" type="presParOf" srcId="{1935B3BD-22E2-8443-AB46-B98656D6ED1E}" destId="{9FE14C19-2803-F84B-BBE0-AFD73BF24184}" srcOrd="1" destOrd="0" presId="urn:microsoft.com/office/officeart/2016/7/layout/VerticalSolidActionList"/>
    <dgm:cxn modelId="{C6D9AB11-2083-AA42-9B24-6A178A723C0B}" type="presParOf" srcId="{049FE846-866E-CE45-8DFA-AAD2072660DC}" destId="{0CA3F42E-3AF2-124C-96DF-A820BFA5214B}" srcOrd="5" destOrd="0" presId="urn:microsoft.com/office/officeart/2016/7/layout/VerticalSolidActionList"/>
    <dgm:cxn modelId="{B7B60FF5-66D8-0048-92A6-492FBD70D73B}" type="presParOf" srcId="{049FE846-866E-CE45-8DFA-AAD2072660DC}" destId="{00F13F75-137B-DD44-A5FC-21E5CB82274F}" srcOrd="6" destOrd="0" presId="urn:microsoft.com/office/officeart/2016/7/layout/VerticalSolidActionList"/>
    <dgm:cxn modelId="{A113DFA8-3F3C-B645-9F0B-F034ACE6A100}" type="presParOf" srcId="{00F13F75-137B-DD44-A5FC-21E5CB82274F}" destId="{2A87E8F7-EA50-BA46-BFA8-4BE7B71EC02E}" srcOrd="0" destOrd="0" presId="urn:microsoft.com/office/officeart/2016/7/layout/VerticalSolidActionList"/>
    <dgm:cxn modelId="{CE0191B5-61D7-6941-9DF1-8AE63EAB10E3}" type="presParOf" srcId="{00F13F75-137B-DD44-A5FC-21E5CB82274F}" destId="{B70DF941-417D-BC49-A955-5D5F1CEFBD18}" srcOrd="1" destOrd="0" presId="urn:microsoft.com/office/officeart/2016/7/layout/VerticalSolidActionList"/>
    <dgm:cxn modelId="{6C33FB70-3575-6A4F-9EA5-6741C230D97F}" type="presParOf" srcId="{049FE846-866E-CE45-8DFA-AAD2072660DC}" destId="{214A5596-7FB4-6146-AFE9-BAD89EFADC5B}" srcOrd="7" destOrd="0" presId="urn:microsoft.com/office/officeart/2016/7/layout/VerticalSolidActionList"/>
    <dgm:cxn modelId="{C433F487-E16A-1149-AF64-47A22B9D97E6}" type="presParOf" srcId="{049FE846-866E-CE45-8DFA-AAD2072660DC}" destId="{4DF7EAD0-60BB-B645-832A-0F565FCBD4C7}" srcOrd="8" destOrd="0" presId="urn:microsoft.com/office/officeart/2016/7/layout/VerticalSolidActionList"/>
    <dgm:cxn modelId="{4B2813C8-819F-3F46-85C6-B19F0070B8A9}" type="presParOf" srcId="{4DF7EAD0-60BB-B645-832A-0F565FCBD4C7}" destId="{EECBE945-7667-6843-9F8C-47E46A409B75}" srcOrd="0" destOrd="0" presId="urn:microsoft.com/office/officeart/2016/7/layout/VerticalSolidActionList"/>
    <dgm:cxn modelId="{49422592-4FC9-B448-B962-288180458750}" type="presParOf" srcId="{4DF7EAD0-60BB-B645-832A-0F565FCBD4C7}" destId="{5A78FEC0-321A-1245-A663-8FDB1A54CF35}" srcOrd="1" destOrd="0" presId="urn:microsoft.com/office/officeart/2016/7/layout/VerticalSolidActionList"/>
    <dgm:cxn modelId="{82F2AAD1-1D75-B844-825D-2CD8476288D5}" type="presParOf" srcId="{049FE846-866E-CE45-8DFA-AAD2072660DC}" destId="{F7FC765F-A226-024D-A626-B6427489EDA8}" srcOrd="9" destOrd="0" presId="urn:microsoft.com/office/officeart/2016/7/layout/VerticalSolidActionList"/>
    <dgm:cxn modelId="{07525CD8-65ED-754B-B4EC-040F988CCF46}" type="presParOf" srcId="{049FE846-866E-CE45-8DFA-AAD2072660DC}" destId="{DECC61BB-0EC2-D044-B8B7-F02AF00AAB97}" srcOrd="10" destOrd="0" presId="urn:microsoft.com/office/officeart/2016/7/layout/VerticalSolidActionList"/>
    <dgm:cxn modelId="{4C6E90BC-7773-6749-85C6-ADC1472A63A5}" type="presParOf" srcId="{DECC61BB-0EC2-D044-B8B7-F02AF00AAB97}" destId="{6A2E2202-4028-DD4C-9AFA-BE97E731CECA}" srcOrd="0" destOrd="0" presId="urn:microsoft.com/office/officeart/2016/7/layout/VerticalSolidActionList"/>
    <dgm:cxn modelId="{42CC8E45-C4D1-D544-80F6-40D7F3267351}" type="presParOf" srcId="{DECC61BB-0EC2-D044-B8B7-F02AF00AAB97}" destId="{77BCF0CB-DD74-DC43-9D57-ABC9CAEFA90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E34DF5-1EB8-4C02-B092-B795D0407B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5B54F5B-39B3-482E-A884-6B4C5098BD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list1 = ['physics', 'chemistry', 1997, 2000];</a:t>
          </a:r>
        </a:p>
      </dgm:t>
    </dgm:pt>
    <dgm:pt modelId="{6617FCC6-9A2A-4DEE-963F-902F3FB379A7}" type="parTrans" cxnId="{B766D9BA-6A79-4B66-8937-2DE881532273}">
      <dgm:prSet/>
      <dgm:spPr/>
      <dgm:t>
        <a:bodyPr/>
        <a:lstStyle/>
        <a:p>
          <a:endParaRPr lang="en-US"/>
        </a:p>
      </dgm:t>
    </dgm:pt>
    <dgm:pt modelId="{A4184607-C17C-4CF4-B930-E3E329F27088}" type="sibTrans" cxnId="{B766D9BA-6A79-4B66-8937-2DE881532273}">
      <dgm:prSet/>
      <dgm:spPr/>
      <dgm:t>
        <a:bodyPr/>
        <a:lstStyle/>
        <a:p>
          <a:endParaRPr lang="en-US"/>
        </a:p>
      </dgm:t>
    </dgm:pt>
    <dgm:pt modelId="{50BA7EAD-D63B-4225-91DE-7A0486182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print list1</a:t>
          </a:r>
        </a:p>
      </dgm:t>
    </dgm:pt>
    <dgm:pt modelId="{2EF64AF4-79EE-433B-8A73-738E09862855}" type="parTrans" cxnId="{B60F720F-33A7-47D3-9341-568ADD509182}">
      <dgm:prSet/>
      <dgm:spPr/>
      <dgm:t>
        <a:bodyPr/>
        <a:lstStyle/>
        <a:p>
          <a:endParaRPr lang="en-US"/>
        </a:p>
      </dgm:t>
    </dgm:pt>
    <dgm:pt modelId="{BF2D9089-CF69-44C5-AE32-5D3FC1EF3F9C}" type="sibTrans" cxnId="{B60F720F-33A7-47D3-9341-568ADD509182}">
      <dgm:prSet/>
      <dgm:spPr/>
      <dgm:t>
        <a:bodyPr/>
        <a:lstStyle/>
        <a:p>
          <a:endParaRPr lang="en-US"/>
        </a:p>
      </dgm:t>
    </dgm:pt>
    <dgm:pt modelId="{36B58A67-8F0C-4447-8BB6-0467292251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 list1[2];</a:t>
          </a:r>
        </a:p>
      </dgm:t>
    </dgm:pt>
    <dgm:pt modelId="{E3503B67-E5DD-43CB-9B44-0326CB5FB74C}" type="parTrans" cxnId="{421E139A-E35D-419C-BA57-A04C390079E7}">
      <dgm:prSet/>
      <dgm:spPr/>
      <dgm:t>
        <a:bodyPr/>
        <a:lstStyle/>
        <a:p>
          <a:endParaRPr lang="en-US"/>
        </a:p>
      </dgm:t>
    </dgm:pt>
    <dgm:pt modelId="{07218F23-DE13-4802-953A-E6C0A38D1312}" type="sibTrans" cxnId="{421E139A-E35D-419C-BA57-A04C390079E7}">
      <dgm:prSet/>
      <dgm:spPr/>
      <dgm:t>
        <a:bodyPr/>
        <a:lstStyle/>
        <a:p>
          <a:endParaRPr lang="en-US"/>
        </a:p>
      </dgm:t>
    </dgm:pt>
    <dgm:pt modelId="{9048908E-F946-4AFE-9592-711E3E5CEB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print "After deleting value at index 2 : "</a:t>
          </a:r>
        </a:p>
      </dgm:t>
    </dgm:pt>
    <dgm:pt modelId="{48D33D27-EE85-414B-8CBB-98F5DED8D07B}" type="parTrans" cxnId="{77D8817E-7C42-4D16-B92B-28FE60C03FFB}">
      <dgm:prSet/>
      <dgm:spPr/>
      <dgm:t>
        <a:bodyPr/>
        <a:lstStyle/>
        <a:p>
          <a:endParaRPr lang="en-US"/>
        </a:p>
      </dgm:t>
    </dgm:pt>
    <dgm:pt modelId="{1B7E0F6E-87D0-446C-8AEF-F7E36F19AC1B}" type="sibTrans" cxnId="{77D8817E-7C42-4D16-B92B-28FE60C03FFB}">
      <dgm:prSet/>
      <dgm:spPr/>
      <dgm:t>
        <a:bodyPr/>
        <a:lstStyle/>
        <a:p>
          <a:endParaRPr lang="en-US"/>
        </a:p>
      </dgm:t>
    </dgm:pt>
    <dgm:pt modelId="{31B2CB38-A23D-4077-8727-2C0BD31C2D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print list1</a:t>
          </a:r>
        </a:p>
      </dgm:t>
    </dgm:pt>
    <dgm:pt modelId="{777810FD-4CF7-421F-9D4D-56D2439A7685}" type="parTrans" cxnId="{37940353-B0C3-445A-B88D-4756F3B1DDCD}">
      <dgm:prSet/>
      <dgm:spPr/>
      <dgm:t>
        <a:bodyPr/>
        <a:lstStyle/>
        <a:p>
          <a:endParaRPr lang="en-US"/>
        </a:p>
      </dgm:t>
    </dgm:pt>
    <dgm:pt modelId="{6B45FAD1-05BA-478C-BD55-F43C3547354A}" type="sibTrans" cxnId="{37940353-B0C3-445A-B88D-4756F3B1DDCD}">
      <dgm:prSet/>
      <dgm:spPr/>
      <dgm:t>
        <a:bodyPr/>
        <a:lstStyle/>
        <a:p>
          <a:endParaRPr lang="en-US"/>
        </a:p>
      </dgm:t>
    </dgm:pt>
    <dgm:pt modelId="{3B0CCEA0-55F1-4AC8-8EED-E55DFDE2F473}" type="pres">
      <dgm:prSet presAssocID="{6FE34DF5-1EB8-4C02-B092-B795D0407B6A}" presName="root" presStyleCnt="0">
        <dgm:presLayoutVars>
          <dgm:dir/>
          <dgm:resizeHandles val="exact"/>
        </dgm:presLayoutVars>
      </dgm:prSet>
      <dgm:spPr/>
    </dgm:pt>
    <dgm:pt modelId="{6BAA82A5-AA37-48CE-8D13-D8F6410C444D}" type="pres">
      <dgm:prSet presAssocID="{A5B54F5B-39B3-482E-A884-6B4C5098BD14}" presName="compNode" presStyleCnt="0"/>
      <dgm:spPr/>
    </dgm:pt>
    <dgm:pt modelId="{757836B4-23FB-461C-936B-A8940818ADAB}" type="pres">
      <dgm:prSet presAssocID="{A5B54F5B-39B3-482E-A884-6B4C5098BD14}" presName="bgRect" presStyleLbl="bgShp" presStyleIdx="0" presStyleCnt="5"/>
      <dgm:spPr/>
    </dgm:pt>
    <dgm:pt modelId="{C70CA9EB-CF52-4431-B884-3DFA1023AC16}" type="pres">
      <dgm:prSet presAssocID="{A5B54F5B-39B3-482E-A884-6B4C5098BD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9A3EC17-A57D-41D7-8661-B2ED290240E1}" type="pres">
      <dgm:prSet presAssocID="{A5B54F5B-39B3-482E-A884-6B4C5098BD14}" presName="spaceRect" presStyleCnt="0"/>
      <dgm:spPr/>
    </dgm:pt>
    <dgm:pt modelId="{91F40FFC-13A4-40DE-BABC-B2F3F8A2C892}" type="pres">
      <dgm:prSet presAssocID="{A5B54F5B-39B3-482E-A884-6B4C5098BD14}" presName="parTx" presStyleLbl="revTx" presStyleIdx="0" presStyleCnt="5">
        <dgm:presLayoutVars>
          <dgm:chMax val="0"/>
          <dgm:chPref val="0"/>
        </dgm:presLayoutVars>
      </dgm:prSet>
      <dgm:spPr/>
    </dgm:pt>
    <dgm:pt modelId="{F1B650BC-D855-44D0-A3FF-D3E1296C00F6}" type="pres">
      <dgm:prSet presAssocID="{A4184607-C17C-4CF4-B930-E3E329F27088}" presName="sibTrans" presStyleCnt="0"/>
      <dgm:spPr/>
    </dgm:pt>
    <dgm:pt modelId="{5C1AE84D-DF1F-4B63-833C-EB197D077AFC}" type="pres">
      <dgm:prSet presAssocID="{50BA7EAD-D63B-4225-91DE-7A0486182B8C}" presName="compNode" presStyleCnt="0"/>
      <dgm:spPr/>
    </dgm:pt>
    <dgm:pt modelId="{5D28BF94-580F-4BA9-A641-7859E64D5837}" type="pres">
      <dgm:prSet presAssocID="{50BA7EAD-D63B-4225-91DE-7A0486182B8C}" presName="bgRect" presStyleLbl="bgShp" presStyleIdx="1" presStyleCnt="5"/>
      <dgm:spPr/>
    </dgm:pt>
    <dgm:pt modelId="{9C52F4F1-7B46-4FF1-9ACC-3B3A85D0AEC2}" type="pres">
      <dgm:prSet presAssocID="{50BA7EAD-D63B-4225-91DE-7A0486182B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"/>
        </a:ext>
      </dgm:extLst>
    </dgm:pt>
    <dgm:pt modelId="{E9C24FE8-BC31-4E30-8336-572376D70FDB}" type="pres">
      <dgm:prSet presAssocID="{50BA7EAD-D63B-4225-91DE-7A0486182B8C}" presName="spaceRect" presStyleCnt="0"/>
      <dgm:spPr/>
    </dgm:pt>
    <dgm:pt modelId="{BDC69DA1-337A-462C-BCF8-F365C333B7C4}" type="pres">
      <dgm:prSet presAssocID="{50BA7EAD-D63B-4225-91DE-7A0486182B8C}" presName="parTx" presStyleLbl="revTx" presStyleIdx="1" presStyleCnt="5">
        <dgm:presLayoutVars>
          <dgm:chMax val="0"/>
          <dgm:chPref val="0"/>
        </dgm:presLayoutVars>
      </dgm:prSet>
      <dgm:spPr/>
    </dgm:pt>
    <dgm:pt modelId="{8BC66208-B7DB-480E-BBA6-D6C64CCD3829}" type="pres">
      <dgm:prSet presAssocID="{BF2D9089-CF69-44C5-AE32-5D3FC1EF3F9C}" presName="sibTrans" presStyleCnt="0"/>
      <dgm:spPr/>
    </dgm:pt>
    <dgm:pt modelId="{EAF75BBE-C97B-4FFF-B48A-634A74CBA891}" type="pres">
      <dgm:prSet presAssocID="{36B58A67-8F0C-4447-8BB6-04672922514E}" presName="compNode" presStyleCnt="0"/>
      <dgm:spPr/>
    </dgm:pt>
    <dgm:pt modelId="{D4F97F64-4BFC-4E43-A9C9-2FE4540D86B5}" type="pres">
      <dgm:prSet presAssocID="{36B58A67-8F0C-4447-8BB6-04672922514E}" presName="bgRect" presStyleLbl="bgShp" presStyleIdx="2" presStyleCnt="5"/>
      <dgm:spPr/>
    </dgm:pt>
    <dgm:pt modelId="{21DCDD5E-922C-4761-A82A-77871EC31086}" type="pres">
      <dgm:prSet presAssocID="{36B58A67-8F0C-4447-8BB6-04672922514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0B3C676-5786-49D8-9B46-F0544BBD31C8}" type="pres">
      <dgm:prSet presAssocID="{36B58A67-8F0C-4447-8BB6-04672922514E}" presName="spaceRect" presStyleCnt="0"/>
      <dgm:spPr/>
    </dgm:pt>
    <dgm:pt modelId="{0F2FFEEE-6FF2-4FDF-A245-2BEB2AA60986}" type="pres">
      <dgm:prSet presAssocID="{36B58A67-8F0C-4447-8BB6-04672922514E}" presName="parTx" presStyleLbl="revTx" presStyleIdx="2" presStyleCnt="5">
        <dgm:presLayoutVars>
          <dgm:chMax val="0"/>
          <dgm:chPref val="0"/>
        </dgm:presLayoutVars>
      </dgm:prSet>
      <dgm:spPr/>
    </dgm:pt>
    <dgm:pt modelId="{B3BC270F-6AC5-454C-A1D2-58381939ACEB}" type="pres">
      <dgm:prSet presAssocID="{07218F23-DE13-4802-953A-E6C0A38D1312}" presName="sibTrans" presStyleCnt="0"/>
      <dgm:spPr/>
    </dgm:pt>
    <dgm:pt modelId="{73E511DD-9E68-4BA3-A154-5311B0552890}" type="pres">
      <dgm:prSet presAssocID="{9048908E-F946-4AFE-9592-711E3E5CEB9E}" presName="compNode" presStyleCnt="0"/>
      <dgm:spPr/>
    </dgm:pt>
    <dgm:pt modelId="{F70CEEDF-3B37-4FF3-87CC-7CD6AD61EF6B}" type="pres">
      <dgm:prSet presAssocID="{9048908E-F946-4AFE-9592-711E3E5CEB9E}" presName="bgRect" presStyleLbl="bgShp" presStyleIdx="3" presStyleCnt="5"/>
      <dgm:spPr/>
    </dgm:pt>
    <dgm:pt modelId="{474EF98E-17CB-4F78-BD86-3ED118355D11}" type="pres">
      <dgm:prSet presAssocID="{9048908E-F946-4AFE-9592-711E3E5CEB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CC10DAB8-07A8-40DF-970D-ABAEA3FFA72D}" type="pres">
      <dgm:prSet presAssocID="{9048908E-F946-4AFE-9592-711E3E5CEB9E}" presName="spaceRect" presStyleCnt="0"/>
      <dgm:spPr/>
    </dgm:pt>
    <dgm:pt modelId="{7F12C6D3-EB03-4EAA-B246-D52FCD98790C}" type="pres">
      <dgm:prSet presAssocID="{9048908E-F946-4AFE-9592-711E3E5CEB9E}" presName="parTx" presStyleLbl="revTx" presStyleIdx="3" presStyleCnt="5">
        <dgm:presLayoutVars>
          <dgm:chMax val="0"/>
          <dgm:chPref val="0"/>
        </dgm:presLayoutVars>
      </dgm:prSet>
      <dgm:spPr/>
    </dgm:pt>
    <dgm:pt modelId="{EFDAEC44-47E6-4524-BA09-7C16F6089D68}" type="pres">
      <dgm:prSet presAssocID="{1B7E0F6E-87D0-446C-8AEF-F7E36F19AC1B}" presName="sibTrans" presStyleCnt="0"/>
      <dgm:spPr/>
    </dgm:pt>
    <dgm:pt modelId="{6AD5D3C5-EFC4-4BBB-82A5-2D814F0CF7DD}" type="pres">
      <dgm:prSet presAssocID="{31B2CB38-A23D-4077-8727-2C0BD31C2D31}" presName="compNode" presStyleCnt="0"/>
      <dgm:spPr/>
    </dgm:pt>
    <dgm:pt modelId="{8B1CF5C4-6970-4A84-8096-9676D295F061}" type="pres">
      <dgm:prSet presAssocID="{31B2CB38-A23D-4077-8727-2C0BD31C2D31}" presName="bgRect" presStyleLbl="bgShp" presStyleIdx="4" presStyleCnt="5"/>
      <dgm:spPr/>
    </dgm:pt>
    <dgm:pt modelId="{ACABA202-F607-4E60-9DD0-AA94A81B5316}" type="pres">
      <dgm:prSet presAssocID="{31B2CB38-A23D-4077-8727-2C0BD31C2D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50A34FE2-EF84-4E57-AF38-8EF47B2A9843}" type="pres">
      <dgm:prSet presAssocID="{31B2CB38-A23D-4077-8727-2C0BD31C2D31}" presName="spaceRect" presStyleCnt="0"/>
      <dgm:spPr/>
    </dgm:pt>
    <dgm:pt modelId="{8CC0055C-311F-4467-B607-D85A48D49817}" type="pres">
      <dgm:prSet presAssocID="{31B2CB38-A23D-4077-8727-2C0BD31C2D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60F720F-33A7-47D3-9341-568ADD509182}" srcId="{6FE34DF5-1EB8-4C02-B092-B795D0407B6A}" destId="{50BA7EAD-D63B-4225-91DE-7A0486182B8C}" srcOrd="1" destOrd="0" parTransId="{2EF64AF4-79EE-433B-8A73-738E09862855}" sibTransId="{BF2D9089-CF69-44C5-AE32-5D3FC1EF3F9C}"/>
    <dgm:cxn modelId="{CD0BAE27-7E83-5F49-8791-834031FDE189}" type="presOf" srcId="{50BA7EAD-D63B-4225-91DE-7A0486182B8C}" destId="{BDC69DA1-337A-462C-BCF8-F365C333B7C4}" srcOrd="0" destOrd="0" presId="urn:microsoft.com/office/officeart/2018/2/layout/IconVerticalSolidList"/>
    <dgm:cxn modelId="{11E4E239-8962-6044-869D-0249B90E4872}" type="presOf" srcId="{9048908E-F946-4AFE-9592-711E3E5CEB9E}" destId="{7F12C6D3-EB03-4EAA-B246-D52FCD98790C}" srcOrd="0" destOrd="0" presId="urn:microsoft.com/office/officeart/2018/2/layout/IconVerticalSolidList"/>
    <dgm:cxn modelId="{37940353-B0C3-445A-B88D-4756F3B1DDCD}" srcId="{6FE34DF5-1EB8-4C02-B092-B795D0407B6A}" destId="{31B2CB38-A23D-4077-8727-2C0BD31C2D31}" srcOrd="4" destOrd="0" parTransId="{777810FD-4CF7-421F-9D4D-56D2439A7685}" sibTransId="{6B45FAD1-05BA-478C-BD55-F43C3547354A}"/>
    <dgm:cxn modelId="{656A5176-A9CA-EA4D-A89E-3F44B5D4FDA9}" type="presOf" srcId="{36B58A67-8F0C-4447-8BB6-04672922514E}" destId="{0F2FFEEE-6FF2-4FDF-A245-2BEB2AA60986}" srcOrd="0" destOrd="0" presId="urn:microsoft.com/office/officeart/2018/2/layout/IconVerticalSolidList"/>
    <dgm:cxn modelId="{77D8817E-7C42-4D16-B92B-28FE60C03FFB}" srcId="{6FE34DF5-1EB8-4C02-B092-B795D0407B6A}" destId="{9048908E-F946-4AFE-9592-711E3E5CEB9E}" srcOrd="3" destOrd="0" parTransId="{48D33D27-EE85-414B-8CBB-98F5DED8D07B}" sibTransId="{1B7E0F6E-87D0-446C-8AEF-F7E36F19AC1B}"/>
    <dgm:cxn modelId="{8921FF99-705A-9244-AF2A-E85594BC9621}" type="presOf" srcId="{6FE34DF5-1EB8-4C02-B092-B795D0407B6A}" destId="{3B0CCEA0-55F1-4AC8-8EED-E55DFDE2F473}" srcOrd="0" destOrd="0" presId="urn:microsoft.com/office/officeart/2018/2/layout/IconVerticalSolidList"/>
    <dgm:cxn modelId="{421E139A-E35D-419C-BA57-A04C390079E7}" srcId="{6FE34DF5-1EB8-4C02-B092-B795D0407B6A}" destId="{36B58A67-8F0C-4447-8BB6-04672922514E}" srcOrd="2" destOrd="0" parTransId="{E3503B67-E5DD-43CB-9B44-0326CB5FB74C}" sibTransId="{07218F23-DE13-4802-953A-E6C0A38D1312}"/>
    <dgm:cxn modelId="{B766D9BA-6A79-4B66-8937-2DE881532273}" srcId="{6FE34DF5-1EB8-4C02-B092-B795D0407B6A}" destId="{A5B54F5B-39B3-482E-A884-6B4C5098BD14}" srcOrd="0" destOrd="0" parTransId="{6617FCC6-9A2A-4DEE-963F-902F3FB379A7}" sibTransId="{A4184607-C17C-4CF4-B930-E3E329F27088}"/>
    <dgm:cxn modelId="{67DE2DE5-89AD-C14F-9330-D68816C7B54B}" type="presOf" srcId="{31B2CB38-A23D-4077-8727-2C0BD31C2D31}" destId="{8CC0055C-311F-4467-B607-D85A48D49817}" srcOrd="0" destOrd="0" presId="urn:microsoft.com/office/officeart/2018/2/layout/IconVerticalSolidList"/>
    <dgm:cxn modelId="{857017EB-B0C3-F643-91A7-29E88A4AA7CB}" type="presOf" srcId="{A5B54F5B-39B3-482E-A884-6B4C5098BD14}" destId="{91F40FFC-13A4-40DE-BABC-B2F3F8A2C892}" srcOrd="0" destOrd="0" presId="urn:microsoft.com/office/officeart/2018/2/layout/IconVerticalSolidList"/>
    <dgm:cxn modelId="{55CC5157-1167-DD47-8D97-E5FF2713EB27}" type="presParOf" srcId="{3B0CCEA0-55F1-4AC8-8EED-E55DFDE2F473}" destId="{6BAA82A5-AA37-48CE-8D13-D8F6410C444D}" srcOrd="0" destOrd="0" presId="urn:microsoft.com/office/officeart/2018/2/layout/IconVerticalSolidList"/>
    <dgm:cxn modelId="{87E21C37-DA1C-6148-BE8B-929629262823}" type="presParOf" srcId="{6BAA82A5-AA37-48CE-8D13-D8F6410C444D}" destId="{757836B4-23FB-461C-936B-A8940818ADAB}" srcOrd="0" destOrd="0" presId="urn:microsoft.com/office/officeart/2018/2/layout/IconVerticalSolidList"/>
    <dgm:cxn modelId="{AEFF8F20-4829-864E-B1DC-30876FFC632F}" type="presParOf" srcId="{6BAA82A5-AA37-48CE-8D13-D8F6410C444D}" destId="{C70CA9EB-CF52-4431-B884-3DFA1023AC16}" srcOrd="1" destOrd="0" presId="urn:microsoft.com/office/officeart/2018/2/layout/IconVerticalSolidList"/>
    <dgm:cxn modelId="{28E73014-C211-3341-819F-0913D224181A}" type="presParOf" srcId="{6BAA82A5-AA37-48CE-8D13-D8F6410C444D}" destId="{79A3EC17-A57D-41D7-8661-B2ED290240E1}" srcOrd="2" destOrd="0" presId="urn:microsoft.com/office/officeart/2018/2/layout/IconVerticalSolidList"/>
    <dgm:cxn modelId="{D77530D9-3111-B54A-A0CC-5877ED51AE0D}" type="presParOf" srcId="{6BAA82A5-AA37-48CE-8D13-D8F6410C444D}" destId="{91F40FFC-13A4-40DE-BABC-B2F3F8A2C892}" srcOrd="3" destOrd="0" presId="urn:microsoft.com/office/officeart/2018/2/layout/IconVerticalSolidList"/>
    <dgm:cxn modelId="{BD3D6BCA-3C1E-7F4E-8A0A-0E1843ECBF10}" type="presParOf" srcId="{3B0CCEA0-55F1-4AC8-8EED-E55DFDE2F473}" destId="{F1B650BC-D855-44D0-A3FF-D3E1296C00F6}" srcOrd="1" destOrd="0" presId="urn:microsoft.com/office/officeart/2018/2/layout/IconVerticalSolidList"/>
    <dgm:cxn modelId="{97EC60F7-556A-8B47-B333-9484C7290D6E}" type="presParOf" srcId="{3B0CCEA0-55F1-4AC8-8EED-E55DFDE2F473}" destId="{5C1AE84D-DF1F-4B63-833C-EB197D077AFC}" srcOrd="2" destOrd="0" presId="urn:microsoft.com/office/officeart/2018/2/layout/IconVerticalSolidList"/>
    <dgm:cxn modelId="{AF3036F5-11BE-D74F-960F-BA4731D622FE}" type="presParOf" srcId="{5C1AE84D-DF1F-4B63-833C-EB197D077AFC}" destId="{5D28BF94-580F-4BA9-A641-7859E64D5837}" srcOrd="0" destOrd="0" presId="urn:microsoft.com/office/officeart/2018/2/layout/IconVerticalSolidList"/>
    <dgm:cxn modelId="{8077AB05-3ADF-964E-B9D7-E42B184C0E5A}" type="presParOf" srcId="{5C1AE84D-DF1F-4B63-833C-EB197D077AFC}" destId="{9C52F4F1-7B46-4FF1-9ACC-3B3A85D0AEC2}" srcOrd="1" destOrd="0" presId="urn:microsoft.com/office/officeart/2018/2/layout/IconVerticalSolidList"/>
    <dgm:cxn modelId="{13849AF1-EB1B-604F-A0EE-61664A024201}" type="presParOf" srcId="{5C1AE84D-DF1F-4B63-833C-EB197D077AFC}" destId="{E9C24FE8-BC31-4E30-8336-572376D70FDB}" srcOrd="2" destOrd="0" presId="urn:microsoft.com/office/officeart/2018/2/layout/IconVerticalSolidList"/>
    <dgm:cxn modelId="{7EC72175-BF05-CB45-BA00-D12841D4B05A}" type="presParOf" srcId="{5C1AE84D-DF1F-4B63-833C-EB197D077AFC}" destId="{BDC69DA1-337A-462C-BCF8-F365C333B7C4}" srcOrd="3" destOrd="0" presId="urn:microsoft.com/office/officeart/2018/2/layout/IconVerticalSolidList"/>
    <dgm:cxn modelId="{EBFB4398-86BE-E543-9DC2-C469C63242D3}" type="presParOf" srcId="{3B0CCEA0-55F1-4AC8-8EED-E55DFDE2F473}" destId="{8BC66208-B7DB-480E-BBA6-D6C64CCD3829}" srcOrd="3" destOrd="0" presId="urn:microsoft.com/office/officeart/2018/2/layout/IconVerticalSolidList"/>
    <dgm:cxn modelId="{D8076191-5503-6344-97A4-588DB9FC666C}" type="presParOf" srcId="{3B0CCEA0-55F1-4AC8-8EED-E55DFDE2F473}" destId="{EAF75BBE-C97B-4FFF-B48A-634A74CBA891}" srcOrd="4" destOrd="0" presId="urn:microsoft.com/office/officeart/2018/2/layout/IconVerticalSolidList"/>
    <dgm:cxn modelId="{24D2D14F-FDD9-0B4F-A4A6-EA674CCC84F8}" type="presParOf" srcId="{EAF75BBE-C97B-4FFF-B48A-634A74CBA891}" destId="{D4F97F64-4BFC-4E43-A9C9-2FE4540D86B5}" srcOrd="0" destOrd="0" presId="urn:microsoft.com/office/officeart/2018/2/layout/IconVerticalSolidList"/>
    <dgm:cxn modelId="{D4247565-8D78-A54E-97B2-26A1A058D995}" type="presParOf" srcId="{EAF75BBE-C97B-4FFF-B48A-634A74CBA891}" destId="{21DCDD5E-922C-4761-A82A-77871EC31086}" srcOrd="1" destOrd="0" presId="urn:microsoft.com/office/officeart/2018/2/layout/IconVerticalSolidList"/>
    <dgm:cxn modelId="{8B72D61A-50ED-A647-AE0E-B4523627AB02}" type="presParOf" srcId="{EAF75BBE-C97B-4FFF-B48A-634A74CBA891}" destId="{20B3C676-5786-49D8-9B46-F0544BBD31C8}" srcOrd="2" destOrd="0" presId="urn:microsoft.com/office/officeart/2018/2/layout/IconVerticalSolidList"/>
    <dgm:cxn modelId="{4408370B-A911-C84E-807D-2CEEF2B35705}" type="presParOf" srcId="{EAF75BBE-C97B-4FFF-B48A-634A74CBA891}" destId="{0F2FFEEE-6FF2-4FDF-A245-2BEB2AA60986}" srcOrd="3" destOrd="0" presId="urn:microsoft.com/office/officeart/2018/2/layout/IconVerticalSolidList"/>
    <dgm:cxn modelId="{69ED5E37-4A08-B048-BBB4-FBA1E5B39A10}" type="presParOf" srcId="{3B0CCEA0-55F1-4AC8-8EED-E55DFDE2F473}" destId="{B3BC270F-6AC5-454C-A1D2-58381939ACEB}" srcOrd="5" destOrd="0" presId="urn:microsoft.com/office/officeart/2018/2/layout/IconVerticalSolidList"/>
    <dgm:cxn modelId="{2339E664-29DF-A94A-83F1-58384B3B6566}" type="presParOf" srcId="{3B0CCEA0-55F1-4AC8-8EED-E55DFDE2F473}" destId="{73E511DD-9E68-4BA3-A154-5311B0552890}" srcOrd="6" destOrd="0" presId="urn:microsoft.com/office/officeart/2018/2/layout/IconVerticalSolidList"/>
    <dgm:cxn modelId="{59F672E2-A461-C74D-87A9-D26DBD49FBE4}" type="presParOf" srcId="{73E511DD-9E68-4BA3-A154-5311B0552890}" destId="{F70CEEDF-3B37-4FF3-87CC-7CD6AD61EF6B}" srcOrd="0" destOrd="0" presId="urn:microsoft.com/office/officeart/2018/2/layout/IconVerticalSolidList"/>
    <dgm:cxn modelId="{884D490B-B97E-6A45-95D0-657EC9900C36}" type="presParOf" srcId="{73E511DD-9E68-4BA3-A154-5311B0552890}" destId="{474EF98E-17CB-4F78-BD86-3ED118355D11}" srcOrd="1" destOrd="0" presId="urn:microsoft.com/office/officeart/2018/2/layout/IconVerticalSolidList"/>
    <dgm:cxn modelId="{29BBADA3-CF2C-C442-8AA1-80B585693E53}" type="presParOf" srcId="{73E511DD-9E68-4BA3-A154-5311B0552890}" destId="{CC10DAB8-07A8-40DF-970D-ABAEA3FFA72D}" srcOrd="2" destOrd="0" presId="urn:microsoft.com/office/officeart/2018/2/layout/IconVerticalSolidList"/>
    <dgm:cxn modelId="{A315B521-39B5-1D4E-B1EF-998E923EBE2C}" type="presParOf" srcId="{73E511DD-9E68-4BA3-A154-5311B0552890}" destId="{7F12C6D3-EB03-4EAA-B246-D52FCD98790C}" srcOrd="3" destOrd="0" presId="urn:microsoft.com/office/officeart/2018/2/layout/IconVerticalSolidList"/>
    <dgm:cxn modelId="{4BBF48DA-C651-C444-ADDD-4004ACEB0DD3}" type="presParOf" srcId="{3B0CCEA0-55F1-4AC8-8EED-E55DFDE2F473}" destId="{EFDAEC44-47E6-4524-BA09-7C16F6089D68}" srcOrd="7" destOrd="0" presId="urn:microsoft.com/office/officeart/2018/2/layout/IconVerticalSolidList"/>
    <dgm:cxn modelId="{E18206B6-9380-7340-A514-19A49551455F}" type="presParOf" srcId="{3B0CCEA0-55F1-4AC8-8EED-E55DFDE2F473}" destId="{6AD5D3C5-EFC4-4BBB-82A5-2D814F0CF7DD}" srcOrd="8" destOrd="0" presId="urn:microsoft.com/office/officeart/2018/2/layout/IconVerticalSolidList"/>
    <dgm:cxn modelId="{5CA060FF-C00C-9244-A1AA-C877CB8040F8}" type="presParOf" srcId="{6AD5D3C5-EFC4-4BBB-82A5-2D814F0CF7DD}" destId="{8B1CF5C4-6970-4A84-8096-9676D295F061}" srcOrd="0" destOrd="0" presId="urn:microsoft.com/office/officeart/2018/2/layout/IconVerticalSolidList"/>
    <dgm:cxn modelId="{CAC423EB-F0B8-6D49-8305-C9F505B80648}" type="presParOf" srcId="{6AD5D3C5-EFC4-4BBB-82A5-2D814F0CF7DD}" destId="{ACABA202-F607-4E60-9DD0-AA94A81B5316}" srcOrd="1" destOrd="0" presId="urn:microsoft.com/office/officeart/2018/2/layout/IconVerticalSolidList"/>
    <dgm:cxn modelId="{BE88BB4A-5416-9D4E-89BD-17147B5B3F5B}" type="presParOf" srcId="{6AD5D3C5-EFC4-4BBB-82A5-2D814F0CF7DD}" destId="{50A34FE2-EF84-4E57-AF38-8EF47B2A9843}" srcOrd="2" destOrd="0" presId="urn:microsoft.com/office/officeart/2018/2/layout/IconVerticalSolidList"/>
    <dgm:cxn modelId="{B3A10885-4DD0-D043-B83C-A11E3826FBF0}" type="presParOf" srcId="{6AD5D3C5-EFC4-4BBB-82A5-2D814F0CF7DD}" destId="{8CC0055C-311F-4467-B607-D85A48D498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BA17-E3A1-4919-BA25-73CDFD425A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7D75B1-B95F-4901-B672-CF1A9F03CE33}">
      <dgm:prSet/>
      <dgm:spPr/>
      <dgm:t>
        <a:bodyPr/>
        <a:lstStyle/>
        <a:p>
          <a:r>
            <a:rPr lang="en-US"/>
            <a:t>What do we know?</a:t>
          </a:r>
        </a:p>
      </dgm:t>
    </dgm:pt>
    <dgm:pt modelId="{7F319CC2-7433-4024-91F0-911B3F266296}" type="parTrans" cxnId="{60A0F313-0833-4227-B11A-2C82D44931C6}">
      <dgm:prSet/>
      <dgm:spPr/>
      <dgm:t>
        <a:bodyPr/>
        <a:lstStyle/>
        <a:p>
          <a:endParaRPr lang="en-US"/>
        </a:p>
      </dgm:t>
    </dgm:pt>
    <dgm:pt modelId="{B9145BD7-6372-4DD7-9D7E-3420AAF549DE}" type="sibTrans" cxnId="{60A0F313-0833-4227-B11A-2C82D44931C6}">
      <dgm:prSet/>
      <dgm:spPr/>
      <dgm:t>
        <a:bodyPr/>
        <a:lstStyle/>
        <a:p>
          <a:endParaRPr lang="en-US"/>
        </a:p>
      </dgm:t>
    </dgm:pt>
    <dgm:pt modelId="{628C3D83-D36A-46C0-9CE4-8783131A1226}">
      <dgm:prSet/>
      <dgm:spPr/>
      <dgm:t>
        <a:bodyPr/>
        <a:lstStyle/>
        <a:p>
          <a:r>
            <a:rPr lang="en-US"/>
            <a:t>A list is a ordered collection of elements</a:t>
          </a:r>
        </a:p>
      </dgm:t>
    </dgm:pt>
    <dgm:pt modelId="{6B9793D8-9912-4729-A25C-2935DEDA48DD}" type="parTrans" cxnId="{CD1E03D9-6EA2-4B7E-A92B-376880B45F49}">
      <dgm:prSet/>
      <dgm:spPr/>
      <dgm:t>
        <a:bodyPr/>
        <a:lstStyle/>
        <a:p>
          <a:endParaRPr lang="en-US"/>
        </a:p>
      </dgm:t>
    </dgm:pt>
    <dgm:pt modelId="{142E6251-D5D9-499A-9154-E77E6BC23466}" type="sibTrans" cxnId="{CD1E03D9-6EA2-4B7E-A92B-376880B45F49}">
      <dgm:prSet/>
      <dgm:spPr/>
      <dgm:t>
        <a:bodyPr/>
        <a:lstStyle/>
        <a:p>
          <a:endParaRPr lang="en-US"/>
        </a:p>
      </dgm:t>
    </dgm:pt>
    <dgm:pt modelId="{F41F0051-F2FB-4FB9-918D-151232A13FAA}">
      <dgm:prSet/>
      <dgm:spPr/>
      <dgm:t>
        <a:bodyPr/>
        <a:lstStyle/>
        <a:p>
          <a:r>
            <a:rPr lang="en-US"/>
            <a:t>Because it is ordered, position matters</a:t>
          </a:r>
        </a:p>
      </dgm:t>
    </dgm:pt>
    <dgm:pt modelId="{779D14BE-A7B3-4AF1-9903-6ADB6ADB67B5}" type="parTrans" cxnId="{C63417BD-F22F-4720-AF5A-DFAE5DBE8904}">
      <dgm:prSet/>
      <dgm:spPr/>
      <dgm:t>
        <a:bodyPr/>
        <a:lstStyle/>
        <a:p>
          <a:endParaRPr lang="en-US"/>
        </a:p>
      </dgm:t>
    </dgm:pt>
    <dgm:pt modelId="{FE14A6D2-519C-4F47-A46F-E0E57EB71FDE}" type="sibTrans" cxnId="{C63417BD-F22F-4720-AF5A-DFAE5DBE8904}">
      <dgm:prSet/>
      <dgm:spPr/>
      <dgm:t>
        <a:bodyPr/>
        <a:lstStyle/>
        <a:p>
          <a:endParaRPr lang="en-US"/>
        </a:p>
      </dgm:t>
    </dgm:pt>
    <dgm:pt modelId="{CEEBF08E-B1A1-4AEE-B464-14359F298F87}">
      <dgm:prSet/>
      <dgm:spPr/>
      <dgm:t>
        <a:bodyPr/>
        <a:lstStyle/>
        <a:p>
          <a:r>
            <a:rPr lang="en-US"/>
            <a:t>We may therefore access elements in a collection by its positional index</a:t>
          </a:r>
        </a:p>
      </dgm:t>
    </dgm:pt>
    <dgm:pt modelId="{114A6256-86CB-4D7C-81BC-D3B43DCF3E51}" type="parTrans" cxnId="{D8E7E87B-01DC-47A7-9A4B-841B9ABBC66F}">
      <dgm:prSet/>
      <dgm:spPr/>
      <dgm:t>
        <a:bodyPr/>
        <a:lstStyle/>
        <a:p>
          <a:endParaRPr lang="en-US"/>
        </a:p>
      </dgm:t>
    </dgm:pt>
    <dgm:pt modelId="{8A201252-0675-42E4-8030-08547CDB13BF}" type="sibTrans" cxnId="{D8E7E87B-01DC-47A7-9A4B-841B9ABBC66F}">
      <dgm:prSet/>
      <dgm:spPr/>
      <dgm:t>
        <a:bodyPr/>
        <a:lstStyle/>
        <a:p>
          <a:endParaRPr lang="en-US"/>
        </a:p>
      </dgm:t>
    </dgm:pt>
    <dgm:pt modelId="{8C4EBCE7-5B48-42EF-93D0-8A85B9A4F79D}">
      <dgm:prSet/>
      <dgm:spPr/>
      <dgm:t>
        <a:bodyPr/>
        <a:lstStyle/>
        <a:p>
          <a:r>
            <a:rPr lang="en-SG"/>
            <a:t>Functions may be directly performed on a list using L.function_name()</a:t>
          </a:r>
          <a:endParaRPr lang="en-US"/>
        </a:p>
      </dgm:t>
    </dgm:pt>
    <dgm:pt modelId="{133CD4DA-977A-48E1-AF83-B7A381A0B6B1}" type="parTrans" cxnId="{7F4888EF-3585-4A05-B61E-C01370967D36}">
      <dgm:prSet/>
      <dgm:spPr/>
      <dgm:t>
        <a:bodyPr/>
        <a:lstStyle/>
        <a:p>
          <a:endParaRPr lang="en-US"/>
        </a:p>
      </dgm:t>
    </dgm:pt>
    <dgm:pt modelId="{E06F7D9F-8746-4115-AD9C-E1B47D90955A}" type="sibTrans" cxnId="{7F4888EF-3585-4A05-B61E-C01370967D36}">
      <dgm:prSet/>
      <dgm:spPr/>
      <dgm:t>
        <a:bodyPr/>
        <a:lstStyle/>
        <a:p>
          <a:endParaRPr lang="en-US"/>
        </a:p>
      </dgm:t>
    </dgm:pt>
    <dgm:pt modelId="{A6EC1A68-E26F-488E-8718-7BAA9897C525}">
      <dgm:prSet/>
      <dgm:spPr/>
      <dgm:t>
        <a:bodyPr/>
        <a:lstStyle/>
        <a:p>
          <a:r>
            <a:rPr lang="en-SG"/>
            <a:t>Where function_name includes sort, reverse, append</a:t>
          </a:r>
          <a:endParaRPr lang="en-US"/>
        </a:p>
      </dgm:t>
    </dgm:pt>
    <dgm:pt modelId="{744257EC-1246-41FD-8672-37C76625B448}" type="parTrans" cxnId="{BE067CFE-031E-4376-B9FE-9E72C0045A84}">
      <dgm:prSet/>
      <dgm:spPr/>
      <dgm:t>
        <a:bodyPr/>
        <a:lstStyle/>
        <a:p>
          <a:endParaRPr lang="en-US"/>
        </a:p>
      </dgm:t>
    </dgm:pt>
    <dgm:pt modelId="{D84400D6-7E9A-46C5-B65E-32C7123DBE81}" type="sibTrans" cxnId="{BE067CFE-031E-4376-B9FE-9E72C0045A84}">
      <dgm:prSet/>
      <dgm:spPr/>
      <dgm:t>
        <a:bodyPr/>
        <a:lstStyle/>
        <a:p>
          <a:endParaRPr lang="en-US"/>
        </a:p>
      </dgm:t>
    </dgm:pt>
    <dgm:pt modelId="{599A8FF2-242C-4335-BBA1-0E345CBFFB9E}">
      <dgm:prSet/>
      <dgm:spPr/>
      <dgm:t>
        <a:bodyPr/>
        <a:lstStyle/>
        <a:p>
          <a:r>
            <a:rPr lang="en-SG"/>
            <a:t>For accessing elements via positional indexing, we may do so via the expression L[start:end]</a:t>
          </a:r>
          <a:endParaRPr lang="en-US"/>
        </a:p>
      </dgm:t>
    </dgm:pt>
    <dgm:pt modelId="{0B87D661-7936-40A1-A1C7-8E3D59E64358}" type="parTrans" cxnId="{BAAFAF66-B2FB-4E20-A7F2-499D959F6D86}">
      <dgm:prSet/>
      <dgm:spPr/>
      <dgm:t>
        <a:bodyPr/>
        <a:lstStyle/>
        <a:p>
          <a:endParaRPr lang="en-US"/>
        </a:p>
      </dgm:t>
    </dgm:pt>
    <dgm:pt modelId="{F9DD783C-7E93-471B-AF4B-25877B7C0130}" type="sibTrans" cxnId="{BAAFAF66-B2FB-4E20-A7F2-499D959F6D86}">
      <dgm:prSet/>
      <dgm:spPr/>
      <dgm:t>
        <a:bodyPr/>
        <a:lstStyle/>
        <a:p>
          <a:endParaRPr lang="en-US"/>
        </a:p>
      </dgm:t>
    </dgm:pt>
    <dgm:pt modelId="{1179B6A9-53D9-4BF2-9A55-BF2691422CD9}">
      <dgm:prSet/>
      <dgm:spPr/>
      <dgm:t>
        <a:bodyPr/>
        <a:lstStyle/>
        <a:p>
          <a:r>
            <a:rPr lang="en-SG"/>
            <a:t>You may retrieve the position index of an element by exact search using the L.index(&lt;element name&gt;) function</a:t>
          </a:r>
          <a:endParaRPr lang="en-US"/>
        </a:p>
      </dgm:t>
    </dgm:pt>
    <dgm:pt modelId="{281B88B3-AA8F-4AFC-A5D6-195D733A8C5F}" type="parTrans" cxnId="{29E9D64B-FBBC-4D7B-9DEB-517A2A9A4DFC}">
      <dgm:prSet/>
      <dgm:spPr/>
      <dgm:t>
        <a:bodyPr/>
        <a:lstStyle/>
        <a:p>
          <a:endParaRPr lang="en-US"/>
        </a:p>
      </dgm:t>
    </dgm:pt>
    <dgm:pt modelId="{24585DB2-CB81-4FBD-ACA0-42170542C076}" type="sibTrans" cxnId="{29E9D64B-FBBC-4D7B-9DEB-517A2A9A4DFC}">
      <dgm:prSet/>
      <dgm:spPr/>
      <dgm:t>
        <a:bodyPr/>
        <a:lstStyle/>
        <a:p>
          <a:endParaRPr lang="en-US"/>
        </a:p>
      </dgm:t>
    </dgm:pt>
    <dgm:pt modelId="{6302DF7F-F3C7-4DB8-AC31-1CF06375C6DF}">
      <dgm:prSet/>
      <dgm:spPr/>
      <dgm:t>
        <a:bodyPr/>
        <a:lstStyle/>
        <a:p>
          <a:r>
            <a:rPr lang="en-SG"/>
            <a:t>Like a loan shark, once I know your address (position index), I can do something to you.</a:t>
          </a:r>
          <a:endParaRPr lang="en-US"/>
        </a:p>
      </dgm:t>
    </dgm:pt>
    <dgm:pt modelId="{6AFA2FBC-63CE-4B75-BEE1-5CC34B7C6E6D}" type="parTrans" cxnId="{4D9290AA-077A-4E5E-B632-12F00480D064}">
      <dgm:prSet/>
      <dgm:spPr/>
      <dgm:t>
        <a:bodyPr/>
        <a:lstStyle/>
        <a:p>
          <a:endParaRPr lang="en-US"/>
        </a:p>
      </dgm:t>
    </dgm:pt>
    <dgm:pt modelId="{CA2A8323-A569-43D2-AACA-FDD59C3E5EF6}" type="sibTrans" cxnId="{4D9290AA-077A-4E5E-B632-12F00480D064}">
      <dgm:prSet/>
      <dgm:spPr/>
      <dgm:t>
        <a:bodyPr/>
        <a:lstStyle/>
        <a:p>
          <a:endParaRPr lang="en-US"/>
        </a:p>
      </dgm:t>
    </dgm:pt>
    <dgm:pt modelId="{44FB0472-01C7-4E96-9DDE-F10AEDD32292}" type="pres">
      <dgm:prSet presAssocID="{BAD1BA17-E3A1-4919-BA25-73CDFD425AB9}" presName="root" presStyleCnt="0">
        <dgm:presLayoutVars>
          <dgm:dir/>
          <dgm:resizeHandles val="exact"/>
        </dgm:presLayoutVars>
      </dgm:prSet>
      <dgm:spPr/>
    </dgm:pt>
    <dgm:pt modelId="{85A56F3D-E8CC-49D9-864A-55761733AD4A}" type="pres">
      <dgm:prSet presAssocID="{3A7D75B1-B95F-4901-B672-CF1A9F03CE33}" presName="compNode" presStyleCnt="0"/>
      <dgm:spPr/>
    </dgm:pt>
    <dgm:pt modelId="{8ACC4094-ECC5-4818-AE8B-564562128F81}" type="pres">
      <dgm:prSet presAssocID="{3A7D75B1-B95F-4901-B672-CF1A9F03CE33}" presName="bgRect" presStyleLbl="bgShp" presStyleIdx="0" presStyleCnt="7"/>
      <dgm:spPr/>
    </dgm:pt>
    <dgm:pt modelId="{A2EDAACF-69B9-4F81-B673-15EB88029E47}" type="pres">
      <dgm:prSet presAssocID="{3A7D75B1-B95F-4901-B672-CF1A9F03CE3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F6FA397D-8B39-46BB-9034-13378E7FFCD8}" type="pres">
      <dgm:prSet presAssocID="{3A7D75B1-B95F-4901-B672-CF1A9F03CE33}" presName="spaceRect" presStyleCnt="0"/>
      <dgm:spPr/>
    </dgm:pt>
    <dgm:pt modelId="{B739ECEC-F4BE-41B0-93C3-2C55ADE2FB93}" type="pres">
      <dgm:prSet presAssocID="{3A7D75B1-B95F-4901-B672-CF1A9F03CE33}" presName="parTx" presStyleLbl="revTx" presStyleIdx="0" presStyleCnt="9">
        <dgm:presLayoutVars>
          <dgm:chMax val="0"/>
          <dgm:chPref val="0"/>
        </dgm:presLayoutVars>
      </dgm:prSet>
      <dgm:spPr/>
    </dgm:pt>
    <dgm:pt modelId="{91796CFD-719E-4ED9-B0DC-DE1550AE56B0}" type="pres">
      <dgm:prSet presAssocID="{B9145BD7-6372-4DD7-9D7E-3420AAF549DE}" presName="sibTrans" presStyleCnt="0"/>
      <dgm:spPr/>
    </dgm:pt>
    <dgm:pt modelId="{BD94B19A-3240-4E3A-9E02-771FFE58BEBB}" type="pres">
      <dgm:prSet presAssocID="{628C3D83-D36A-46C0-9CE4-8783131A1226}" presName="compNode" presStyleCnt="0"/>
      <dgm:spPr/>
    </dgm:pt>
    <dgm:pt modelId="{47485951-70AA-499B-AC48-96D817D24F23}" type="pres">
      <dgm:prSet presAssocID="{628C3D83-D36A-46C0-9CE4-8783131A1226}" presName="bgRect" presStyleLbl="bgShp" presStyleIdx="1" presStyleCnt="7"/>
      <dgm:spPr/>
    </dgm:pt>
    <dgm:pt modelId="{4B75F1D8-65AA-4692-B11C-6599C49A9D75}" type="pres">
      <dgm:prSet presAssocID="{628C3D83-D36A-46C0-9CE4-8783131A122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198DFFA-6234-4355-9A14-11B9E34385BF}" type="pres">
      <dgm:prSet presAssocID="{628C3D83-D36A-46C0-9CE4-8783131A1226}" presName="spaceRect" presStyleCnt="0"/>
      <dgm:spPr/>
    </dgm:pt>
    <dgm:pt modelId="{CD37A84E-E53C-4E5D-9F3E-6073D55D81D9}" type="pres">
      <dgm:prSet presAssocID="{628C3D83-D36A-46C0-9CE4-8783131A1226}" presName="parTx" presStyleLbl="revTx" presStyleIdx="1" presStyleCnt="9">
        <dgm:presLayoutVars>
          <dgm:chMax val="0"/>
          <dgm:chPref val="0"/>
        </dgm:presLayoutVars>
      </dgm:prSet>
      <dgm:spPr/>
    </dgm:pt>
    <dgm:pt modelId="{0CE5DDE5-AE25-450B-874B-0C283D3BE171}" type="pres">
      <dgm:prSet presAssocID="{142E6251-D5D9-499A-9154-E77E6BC23466}" presName="sibTrans" presStyleCnt="0"/>
      <dgm:spPr/>
    </dgm:pt>
    <dgm:pt modelId="{DE9F96B4-1515-4418-AE1E-319F3D853D4C}" type="pres">
      <dgm:prSet presAssocID="{F41F0051-F2FB-4FB9-918D-151232A13FAA}" presName="compNode" presStyleCnt="0"/>
      <dgm:spPr/>
    </dgm:pt>
    <dgm:pt modelId="{62A715CE-060E-4415-B5E1-D3445A46324B}" type="pres">
      <dgm:prSet presAssocID="{F41F0051-F2FB-4FB9-918D-151232A13FAA}" presName="bgRect" presStyleLbl="bgShp" presStyleIdx="2" presStyleCnt="7"/>
      <dgm:spPr/>
    </dgm:pt>
    <dgm:pt modelId="{EF03B2E5-16C3-4105-9D89-01BDBFDCB203}" type="pres">
      <dgm:prSet presAssocID="{F41F0051-F2FB-4FB9-918D-151232A13FA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5C25562B-318B-4757-8E3F-5722151ECCA0}" type="pres">
      <dgm:prSet presAssocID="{F41F0051-F2FB-4FB9-918D-151232A13FAA}" presName="spaceRect" presStyleCnt="0"/>
      <dgm:spPr/>
    </dgm:pt>
    <dgm:pt modelId="{F6B5DBEF-BF02-43C4-9D1B-6A38C9EA3504}" type="pres">
      <dgm:prSet presAssocID="{F41F0051-F2FB-4FB9-918D-151232A13FAA}" presName="parTx" presStyleLbl="revTx" presStyleIdx="2" presStyleCnt="9">
        <dgm:presLayoutVars>
          <dgm:chMax val="0"/>
          <dgm:chPref val="0"/>
        </dgm:presLayoutVars>
      </dgm:prSet>
      <dgm:spPr/>
    </dgm:pt>
    <dgm:pt modelId="{C80CC7B0-21F5-425A-957B-0806D7C5442C}" type="pres">
      <dgm:prSet presAssocID="{FE14A6D2-519C-4F47-A46F-E0E57EB71FDE}" presName="sibTrans" presStyleCnt="0"/>
      <dgm:spPr/>
    </dgm:pt>
    <dgm:pt modelId="{72F9805B-E596-409D-84B6-21B564590C99}" type="pres">
      <dgm:prSet presAssocID="{CEEBF08E-B1A1-4AEE-B464-14359F298F87}" presName="compNode" presStyleCnt="0"/>
      <dgm:spPr/>
    </dgm:pt>
    <dgm:pt modelId="{0900D6A1-D61C-47C5-9B5D-67DB575F390C}" type="pres">
      <dgm:prSet presAssocID="{CEEBF08E-B1A1-4AEE-B464-14359F298F87}" presName="bgRect" presStyleLbl="bgShp" presStyleIdx="3" presStyleCnt="7"/>
      <dgm:spPr/>
    </dgm:pt>
    <dgm:pt modelId="{3D8DE534-57B3-4719-B20C-DCA34BA3C657}" type="pres">
      <dgm:prSet presAssocID="{CEEBF08E-B1A1-4AEE-B464-14359F298F8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3FB4BA94-F89A-4863-8647-B519ECF3FC9B}" type="pres">
      <dgm:prSet presAssocID="{CEEBF08E-B1A1-4AEE-B464-14359F298F87}" presName="spaceRect" presStyleCnt="0"/>
      <dgm:spPr/>
    </dgm:pt>
    <dgm:pt modelId="{2EDE802D-E12E-4F95-88A1-D3C5E122130C}" type="pres">
      <dgm:prSet presAssocID="{CEEBF08E-B1A1-4AEE-B464-14359F298F87}" presName="parTx" presStyleLbl="revTx" presStyleIdx="3" presStyleCnt="9">
        <dgm:presLayoutVars>
          <dgm:chMax val="0"/>
          <dgm:chPref val="0"/>
        </dgm:presLayoutVars>
      </dgm:prSet>
      <dgm:spPr/>
    </dgm:pt>
    <dgm:pt modelId="{18895F02-9650-4535-8A69-651095674DDE}" type="pres">
      <dgm:prSet presAssocID="{8A201252-0675-42E4-8030-08547CDB13BF}" presName="sibTrans" presStyleCnt="0"/>
      <dgm:spPr/>
    </dgm:pt>
    <dgm:pt modelId="{72709622-ABA2-41B7-87AF-272D98E798CF}" type="pres">
      <dgm:prSet presAssocID="{8C4EBCE7-5B48-42EF-93D0-8A85B9A4F79D}" presName="compNode" presStyleCnt="0"/>
      <dgm:spPr/>
    </dgm:pt>
    <dgm:pt modelId="{F5705ACA-FA31-4B6E-8F80-1B84CE50C522}" type="pres">
      <dgm:prSet presAssocID="{8C4EBCE7-5B48-42EF-93D0-8A85B9A4F79D}" presName="bgRect" presStyleLbl="bgShp" presStyleIdx="4" presStyleCnt="7"/>
      <dgm:spPr/>
    </dgm:pt>
    <dgm:pt modelId="{4231431A-A3CE-4BB1-B87A-80B297DD492D}" type="pres">
      <dgm:prSet presAssocID="{8C4EBCE7-5B48-42EF-93D0-8A85B9A4F79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644DACB3-3FE5-4593-B860-FED6B6E8B01F}" type="pres">
      <dgm:prSet presAssocID="{8C4EBCE7-5B48-42EF-93D0-8A85B9A4F79D}" presName="spaceRect" presStyleCnt="0"/>
      <dgm:spPr/>
    </dgm:pt>
    <dgm:pt modelId="{2BAE0DD7-A10D-49F9-9B18-D8689BEA66E5}" type="pres">
      <dgm:prSet presAssocID="{8C4EBCE7-5B48-42EF-93D0-8A85B9A4F79D}" presName="parTx" presStyleLbl="revTx" presStyleIdx="4" presStyleCnt="9">
        <dgm:presLayoutVars>
          <dgm:chMax val="0"/>
          <dgm:chPref val="0"/>
        </dgm:presLayoutVars>
      </dgm:prSet>
      <dgm:spPr/>
    </dgm:pt>
    <dgm:pt modelId="{50A8073B-2BA7-4AB6-B6AD-99066B1D87C5}" type="pres">
      <dgm:prSet presAssocID="{8C4EBCE7-5B48-42EF-93D0-8A85B9A4F79D}" presName="desTx" presStyleLbl="revTx" presStyleIdx="5" presStyleCnt="9">
        <dgm:presLayoutVars/>
      </dgm:prSet>
      <dgm:spPr/>
    </dgm:pt>
    <dgm:pt modelId="{99DE30D6-B1B8-4352-86F6-2CC85CA21095}" type="pres">
      <dgm:prSet presAssocID="{E06F7D9F-8746-4115-AD9C-E1B47D90955A}" presName="sibTrans" presStyleCnt="0"/>
      <dgm:spPr/>
    </dgm:pt>
    <dgm:pt modelId="{71C0B58D-829D-4EA4-828E-A70CE9E421D3}" type="pres">
      <dgm:prSet presAssocID="{599A8FF2-242C-4335-BBA1-0E345CBFFB9E}" presName="compNode" presStyleCnt="0"/>
      <dgm:spPr/>
    </dgm:pt>
    <dgm:pt modelId="{A6CDE98F-928E-442C-9054-92E5A3FBE945}" type="pres">
      <dgm:prSet presAssocID="{599A8FF2-242C-4335-BBA1-0E345CBFFB9E}" presName="bgRect" presStyleLbl="bgShp" presStyleIdx="5" presStyleCnt="7"/>
      <dgm:spPr/>
    </dgm:pt>
    <dgm:pt modelId="{F5226577-8207-46AA-A25B-9E3D1B732720}" type="pres">
      <dgm:prSet presAssocID="{599A8FF2-242C-4335-BBA1-0E345CBFFB9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2FACC23E-3F10-48C9-BBCB-23DB765B009E}" type="pres">
      <dgm:prSet presAssocID="{599A8FF2-242C-4335-BBA1-0E345CBFFB9E}" presName="spaceRect" presStyleCnt="0"/>
      <dgm:spPr/>
    </dgm:pt>
    <dgm:pt modelId="{11C09FA7-5EFF-4448-AC8C-405303AD8814}" type="pres">
      <dgm:prSet presAssocID="{599A8FF2-242C-4335-BBA1-0E345CBFFB9E}" presName="parTx" presStyleLbl="revTx" presStyleIdx="6" presStyleCnt="9">
        <dgm:presLayoutVars>
          <dgm:chMax val="0"/>
          <dgm:chPref val="0"/>
        </dgm:presLayoutVars>
      </dgm:prSet>
      <dgm:spPr/>
    </dgm:pt>
    <dgm:pt modelId="{3E108063-0203-434C-8042-B255AF420332}" type="pres">
      <dgm:prSet presAssocID="{F9DD783C-7E93-471B-AF4B-25877B7C0130}" presName="sibTrans" presStyleCnt="0"/>
      <dgm:spPr/>
    </dgm:pt>
    <dgm:pt modelId="{82655DF6-B59D-417B-BAA9-BE5B5D9D5BF3}" type="pres">
      <dgm:prSet presAssocID="{1179B6A9-53D9-4BF2-9A55-BF2691422CD9}" presName="compNode" presStyleCnt="0"/>
      <dgm:spPr/>
    </dgm:pt>
    <dgm:pt modelId="{F1B31454-4CE4-4C38-8C29-55FFE47A8B42}" type="pres">
      <dgm:prSet presAssocID="{1179B6A9-53D9-4BF2-9A55-BF2691422CD9}" presName="bgRect" presStyleLbl="bgShp" presStyleIdx="6" presStyleCnt="7"/>
      <dgm:spPr/>
    </dgm:pt>
    <dgm:pt modelId="{0FD5528A-4FA1-406E-B98C-7A5D89812811}" type="pres">
      <dgm:prSet presAssocID="{1179B6A9-53D9-4BF2-9A55-BF2691422CD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5A3FC77-AC04-484C-BCBA-2B054CA46227}" type="pres">
      <dgm:prSet presAssocID="{1179B6A9-53D9-4BF2-9A55-BF2691422CD9}" presName="spaceRect" presStyleCnt="0"/>
      <dgm:spPr/>
    </dgm:pt>
    <dgm:pt modelId="{6E27E7DE-D794-4CB1-8FFC-16D35672CCD9}" type="pres">
      <dgm:prSet presAssocID="{1179B6A9-53D9-4BF2-9A55-BF2691422CD9}" presName="parTx" presStyleLbl="revTx" presStyleIdx="7" presStyleCnt="9">
        <dgm:presLayoutVars>
          <dgm:chMax val="0"/>
          <dgm:chPref val="0"/>
        </dgm:presLayoutVars>
      </dgm:prSet>
      <dgm:spPr/>
    </dgm:pt>
    <dgm:pt modelId="{6D717128-6FFE-4A11-939A-ACF742105D3C}" type="pres">
      <dgm:prSet presAssocID="{1179B6A9-53D9-4BF2-9A55-BF2691422CD9}" presName="desTx" presStyleLbl="revTx" presStyleIdx="8" presStyleCnt="9">
        <dgm:presLayoutVars/>
      </dgm:prSet>
      <dgm:spPr/>
    </dgm:pt>
  </dgm:ptLst>
  <dgm:cxnLst>
    <dgm:cxn modelId="{B05D6912-6154-4EAF-BBE4-0142D30D7510}" type="presOf" srcId="{8C4EBCE7-5B48-42EF-93D0-8A85B9A4F79D}" destId="{2BAE0DD7-A10D-49F9-9B18-D8689BEA66E5}" srcOrd="0" destOrd="0" presId="urn:microsoft.com/office/officeart/2018/2/layout/IconVerticalSolidList"/>
    <dgm:cxn modelId="{60A0F313-0833-4227-B11A-2C82D44931C6}" srcId="{BAD1BA17-E3A1-4919-BA25-73CDFD425AB9}" destId="{3A7D75B1-B95F-4901-B672-CF1A9F03CE33}" srcOrd="0" destOrd="0" parTransId="{7F319CC2-7433-4024-91F0-911B3F266296}" sibTransId="{B9145BD7-6372-4DD7-9D7E-3420AAF549DE}"/>
    <dgm:cxn modelId="{E4520D16-20AC-44A0-872C-C82A4FE12B83}" type="presOf" srcId="{599A8FF2-242C-4335-BBA1-0E345CBFFB9E}" destId="{11C09FA7-5EFF-4448-AC8C-405303AD8814}" srcOrd="0" destOrd="0" presId="urn:microsoft.com/office/officeart/2018/2/layout/IconVerticalSolidList"/>
    <dgm:cxn modelId="{54B84335-80EC-4C7C-B6E0-9A6343C3238E}" type="presOf" srcId="{F41F0051-F2FB-4FB9-918D-151232A13FAA}" destId="{F6B5DBEF-BF02-43C4-9D1B-6A38C9EA3504}" srcOrd="0" destOrd="0" presId="urn:microsoft.com/office/officeart/2018/2/layout/IconVerticalSolidList"/>
    <dgm:cxn modelId="{47304440-E772-49F2-8716-7E8087D58534}" type="presOf" srcId="{1179B6A9-53D9-4BF2-9A55-BF2691422CD9}" destId="{6E27E7DE-D794-4CB1-8FFC-16D35672CCD9}" srcOrd="0" destOrd="0" presId="urn:microsoft.com/office/officeart/2018/2/layout/IconVerticalSolidList"/>
    <dgm:cxn modelId="{29E9D64B-FBBC-4D7B-9DEB-517A2A9A4DFC}" srcId="{BAD1BA17-E3A1-4919-BA25-73CDFD425AB9}" destId="{1179B6A9-53D9-4BF2-9A55-BF2691422CD9}" srcOrd="6" destOrd="0" parTransId="{281B88B3-AA8F-4AFC-A5D6-195D733A8C5F}" sibTransId="{24585DB2-CB81-4FBD-ACA0-42170542C076}"/>
    <dgm:cxn modelId="{F103964C-B325-4ECE-9293-51D3657F20B5}" type="presOf" srcId="{6302DF7F-F3C7-4DB8-AC31-1CF06375C6DF}" destId="{6D717128-6FFE-4A11-939A-ACF742105D3C}" srcOrd="0" destOrd="0" presId="urn:microsoft.com/office/officeart/2018/2/layout/IconVerticalSolidList"/>
    <dgm:cxn modelId="{B2B22752-9439-40A7-A70B-2069B71C35A3}" type="presOf" srcId="{3A7D75B1-B95F-4901-B672-CF1A9F03CE33}" destId="{B739ECEC-F4BE-41B0-93C3-2C55ADE2FB93}" srcOrd="0" destOrd="0" presId="urn:microsoft.com/office/officeart/2018/2/layout/IconVerticalSolidList"/>
    <dgm:cxn modelId="{1C2D5A58-C0BF-434D-B0B5-E3884C357796}" type="presOf" srcId="{628C3D83-D36A-46C0-9CE4-8783131A1226}" destId="{CD37A84E-E53C-4E5D-9F3E-6073D55D81D9}" srcOrd="0" destOrd="0" presId="urn:microsoft.com/office/officeart/2018/2/layout/IconVerticalSolidList"/>
    <dgm:cxn modelId="{BAAFAF66-B2FB-4E20-A7F2-499D959F6D86}" srcId="{BAD1BA17-E3A1-4919-BA25-73CDFD425AB9}" destId="{599A8FF2-242C-4335-BBA1-0E345CBFFB9E}" srcOrd="5" destOrd="0" parTransId="{0B87D661-7936-40A1-A1C7-8E3D59E64358}" sibTransId="{F9DD783C-7E93-471B-AF4B-25877B7C0130}"/>
    <dgm:cxn modelId="{17A9AF76-BF54-4C3C-8334-D60E46B5E657}" type="presOf" srcId="{CEEBF08E-B1A1-4AEE-B464-14359F298F87}" destId="{2EDE802D-E12E-4F95-88A1-D3C5E122130C}" srcOrd="0" destOrd="0" presId="urn:microsoft.com/office/officeart/2018/2/layout/IconVerticalSolidList"/>
    <dgm:cxn modelId="{D8E7E87B-01DC-47A7-9A4B-841B9ABBC66F}" srcId="{BAD1BA17-E3A1-4919-BA25-73CDFD425AB9}" destId="{CEEBF08E-B1A1-4AEE-B464-14359F298F87}" srcOrd="3" destOrd="0" parTransId="{114A6256-86CB-4D7C-81BC-D3B43DCF3E51}" sibTransId="{8A201252-0675-42E4-8030-08547CDB13BF}"/>
    <dgm:cxn modelId="{4D9290AA-077A-4E5E-B632-12F00480D064}" srcId="{1179B6A9-53D9-4BF2-9A55-BF2691422CD9}" destId="{6302DF7F-F3C7-4DB8-AC31-1CF06375C6DF}" srcOrd="0" destOrd="0" parTransId="{6AFA2FBC-63CE-4B75-BEE1-5CC34B7C6E6D}" sibTransId="{CA2A8323-A569-43D2-AACA-FDD59C3E5EF6}"/>
    <dgm:cxn modelId="{C63417BD-F22F-4720-AF5A-DFAE5DBE8904}" srcId="{BAD1BA17-E3A1-4919-BA25-73CDFD425AB9}" destId="{F41F0051-F2FB-4FB9-918D-151232A13FAA}" srcOrd="2" destOrd="0" parTransId="{779D14BE-A7B3-4AF1-9903-6ADB6ADB67B5}" sibTransId="{FE14A6D2-519C-4F47-A46F-E0E57EB71FDE}"/>
    <dgm:cxn modelId="{CD1E03D9-6EA2-4B7E-A92B-376880B45F49}" srcId="{BAD1BA17-E3A1-4919-BA25-73CDFD425AB9}" destId="{628C3D83-D36A-46C0-9CE4-8783131A1226}" srcOrd="1" destOrd="0" parTransId="{6B9793D8-9912-4729-A25C-2935DEDA48DD}" sibTransId="{142E6251-D5D9-499A-9154-E77E6BC23466}"/>
    <dgm:cxn modelId="{884058DE-7845-4C32-A40F-8AA72460E995}" type="presOf" srcId="{BAD1BA17-E3A1-4919-BA25-73CDFD425AB9}" destId="{44FB0472-01C7-4E96-9DDE-F10AEDD32292}" srcOrd="0" destOrd="0" presId="urn:microsoft.com/office/officeart/2018/2/layout/IconVerticalSolidList"/>
    <dgm:cxn modelId="{B21ABFDF-31C4-4512-A0F8-327DDE4B9315}" type="presOf" srcId="{A6EC1A68-E26F-488E-8718-7BAA9897C525}" destId="{50A8073B-2BA7-4AB6-B6AD-99066B1D87C5}" srcOrd="0" destOrd="0" presId="urn:microsoft.com/office/officeart/2018/2/layout/IconVerticalSolidList"/>
    <dgm:cxn modelId="{7F4888EF-3585-4A05-B61E-C01370967D36}" srcId="{BAD1BA17-E3A1-4919-BA25-73CDFD425AB9}" destId="{8C4EBCE7-5B48-42EF-93D0-8A85B9A4F79D}" srcOrd="4" destOrd="0" parTransId="{133CD4DA-977A-48E1-AF83-B7A381A0B6B1}" sibTransId="{E06F7D9F-8746-4115-AD9C-E1B47D90955A}"/>
    <dgm:cxn modelId="{BE067CFE-031E-4376-B9FE-9E72C0045A84}" srcId="{8C4EBCE7-5B48-42EF-93D0-8A85B9A4F79D}" destId="{A6EC1A68-E26F-488E-8718-7BAA9897C525}" srcOrd="0" destOrd="0" parTransId="{744257EC-1246-41FD-8672-37C76625B448}" sibTransId="{D84400D6-7E9A-46C5-B65E-32C7123DBE81}"/>
    <dgm:cxn modelId="{CB2282EB-A4BE-48D0-B2D6-BA9A6526DC50}" type="presParOf" srcId="{44FB0472-01C7-4E96-9DDE-F10AEDD32292}" destId="{85A56F3D-E8CC-49D9-864A-55761733AD4A}" srcOrd="0" destOrd="0" presId="urn:microsoft.com/office/officeart/2018/2/layout/IconVerticalSolidList"/>
    <dgm:cxn modelId="{7126FCBB-90AB-45CB-B782-44BAB2D9E636}" type="presParOf" srcId="{85A56F3D-E8CC-49D9-864A-55761733AD4A}" destId="{8ACC4094-ECC5-4818-AE8B-564562128F81}" srcOrd="0" destOrd="0" presId="urn:microsoft.com/office/officeart/2018/2/layout/IconVerticalSolidList"/>
    <dgm:cxn modelId="{F7F183F4-4D8E-4804-9323-9401F8685379}" type="presParOf" srcId="{85A56F3D-E8CC-49D9-864A-55761733AD4A}" destId="{A2EDAACF-69B9-4F81-B673-15EB88029E47}" srcOrd="1" destOrd="0" presId="urn:microsoft.com/office/officeart/2018/2/layout/IconVerticalSolidList"/>
    <dgm:cxn modelId="{F356C817-83E3-4B59-8B9B-D918E180B470}" type="presParOf" srcId="{85A56F3D-E8CC-49D9-864A-55761733AD4A}" destId="{F6FA397D-8B39-46BB-9034-13378E7FFCD8}" srcOrd="2" destOrd="0" presId="urn:microsoft.com/office/officeart/2018/2/layout/IconVerticalSolidList"/>
    <dgm:cxn modelId="{BADABDA8-C884-4579-B10F-2B1EE36F7927}" type="presParOf" srcId="{85A56F3D-E8CC-49D9-864A-55761733AD4A}" destId="{B739ECEC-F4BE-41B0-93C3-2C55ADE2FB93}" srcOrd="3" destOrd="0" presId="urn:microsoft.com/office/officeart/2018/2/layout/IconVerticalSolidList"/>
    <dgm:cxn modelId="{E2A7AD05-7552-4BA0-BABA-13B5909AD785}" type="presParOf" srcId="{44FB0472-01C7-4E96-9DDE-F10AEDD32292}" destId="{91796CFD-719E-4ED9-B0DC-DE1550AE56B0}" srcOrd="1" destOrd="0" presId="urn:microsoft.com/office/officeart/2018/2/layout/IconVerticalSolidList"/>
    <dgm:cxn modelId="{F38CD152-4CBF-443E-907F-5C37DFA37768}" type="presParOf" srcId="{44FB0472-01C7-4E96-9DDE-F10AEDD32292}" destId="{BD94B19A-3240-4E3A-9E02-771FFE58BEBB}" srcOrd="2" destOrd="0" presId="urn:microsoft.com/office/officeart/2018/2/layout/IconVerticalSolidList"/>
    <dgm:cxn modelId="{4F4A838A-E287-4CFD-9560-D54D8F64EBA7}" type="presParOf" srcId="{BD94B19A-3240-4E3A-9E02-771FFE58BEBB}" destId="{47485951-70AA-499B-AC48-96D817D24F23}" srcOrd="0" destOrd="0" presId="urn:microsoft.com/office/officeart/2018/2/layout/IconVerticalSolidList"/>
    <dgm:cxn modelId="{4E9D006D-C415-4D6C-9FA2-8FCAD51E7EBA}" type="presParOf" srcId="{BD94B19A-3240-4E3A-9E02-771FFE58BEBB}" destId="{4B75F1D8-65AA-4692-B11C-6599C49A9D75}" srcOrd="1" destOrd="0" presId="urn:microsoft.com/office/officeart/2018/2/layout/IconVerticalSolidList"/>
    <dgm:cxn modelId="{4237AF6F-ABEA-4E54-A574-6F75392159A8}" type="presParOf" srcId="{BD94B19A-3240-4E3A-9E02-771FFE58BEBB}" destId="{1198DFFA-6234-4355-9A14-11B9E34385BF}" srcOrd="2" destOrd="0" presId="urn:microsoft.com/office/officeart/2018/2/layout/IconVerticalSolidList"/>
    <dgm:cxn modelId="{124A9D46-1C96-4B90-8704-AC4AE7A69A59}" type="presParOf" srcId="{BD94B19A-3240-4E3A-9E02-771FFE58BEBB}" destId="{CD37A84E-E53C-4E5D-9F3E-6073D55D81D9}" srcOrd="3" destOrd="0" presId="urn:microsoft.com/office/officeart/2018/2/layout/IconVerticalSolidList"/>
    <dgm:cxn modelId="{40860A42-6CE7-460B-AA3D-20BA74E0BAC1}" type="presParOf" srcId="{44FB0472-01C7-4E96-9DDE-F10AEDD32292}" destId="{0CE5DDE5-AE25-450B-874B-0C283D3BE171}" srcOrd="3" destOrd="0" presId="urn:microsoft.com/office/officeart/2018/2/layout/IconVerticalSolidList"/>
    <dgm:cxn modelId="{A8994DF4-B979-4B80-8143-7F72834F5AD8}" type="presParOf" srcId="{44FB0472-01C7-4E96-9DDE-F10AEDD32292}" destId="{DE9F96B4-1515-4418-AE1E-319F3D853D4C}" srcOrd="4" destOrd="0" presId="urn:microsoft.com/office/officeart/2018/2/layout/IconVerticalSolidList"/>
    <dgm:cxn modelId="{CA3ECBC9-D8B3-4AF5-988D-C941BB93E7BA}" type="presParOf" srcId="{DE9F96B4-1515-4418-AE1E-319F3D853D4C}" destId="{62A715CE-060E-4415-B5E1-D3445A46324B}" srcOrd="0" destOrd="0" presId="urn:microsoft.com/office/officeart/2018/2/layout/IconVerticalSolidList"/>
    <dgm:cxn modelId="{EA0133F5-1985-44D3-9332-1F160ED24578}" type="presParOf" srcId="{DE9F96B4-1515-4418-AE1E-319F3D853D4C}" destId="{EF03B2E5-16C3-4105-9D89-01BDBFDCB203}" srcOrd="1" destOrd="0" presId="urn:microsoft.com/office/officeart/2018/2/layout/IconVerticalSolidList"/>
    <dgm:cxn modelId="{DE6AF8B9-5FC5-4126-A3EE-40AA0E8E9BA1}" type="presParOf" srcId="{DE9F96B4-1515-4418-AE1E-319F3D853D4C}" destId="{5C25562B-318B-4757-8E3F-5722151ECCA0}" srcOrd="2" destOrd="0" presId="urn:microsoft.com/office/officeart/2018/2/layout/IconVerticalSolidList"/>
    <dgm:cxn modelId="{4EE29AC6-2544-4CB3-8107-53FC6CFC078F}" type="presParOf" srcId="{DE9F96B4-1515-4418-AE1E-319F3D853D4C}" destId="{F6B5DBEF-BF02-43C4-9D1B-6A38C9EA3504}" srcOrd="3" destOrd="0" presId="urn:microsoft.com/office/officeart/2018/2/layout/IconVerticalSolidList"/>
    <dgm:cxn modelId="{9C13419F-DFBD-4DCF-85A7-D25A1D20C07F}" type="presParOf" srcId="{44FB0472-01C7-4E96-9DDE-F10AEDD32292}" destId="{C80CC7B0-21F5-425A-957B-0806D7C5442C}" srcOrd="5" destOrd="0" presId="urn:microsoft.com/office/officeart/2018/2/layout/IconVerticalSolidList"/>
    <dgm:cxn modelId="{33F779CB-4835-4655-BB0C-38F38B43812A}" type="presParOf" srcId="{44FB0472-01C7-4E96-9DDE-F10AEDD32292}" destId="{72F9805B-E596-409D-84B6-21B564590C99}" srcOrd="6" destOrd="0" presId="urn:microsoft.com/office/officeart/2018/2/layout/IconVerticalSolidList"/>
    <dgm:cxn modelId="{81C8A5D2-A810-4FA1-8707-99104549817E}" type="presParOf" srcId="{72F9805B-E596-409D-84B6-21B564590C99}" destId="{0900D6A1-D61C-47C5-9B5D-67DB575F390C}" srcOrd="0" destOrd="0" presId="urn:microsoft.com/office/officeart/2018/2/layout/IconVerticalSolidList"/>
    <dgm:cxn modelId="{93C12A9E-E8F6-41F6-97F0-0B68BDF4D819}" type="presParOf" srcId="{72F9805B-E596-409D-84B6-21B564590C99}" destId="{3D8DE534-57B3-4719-B20C-DCA34BA3C657}" srcOrd="1" destOrd="0" presId="urn:microsoft.com/office/officeart/2018/2/layout/IconVerticalSolidList"/>
    <dgm:cxn modelId="{9A35DBFD-A970-47D3-B71E-4612D5BD215C}" type="presParOf" srcId="{72F9805B-E596-409D-84B6-21B564590C99}" destId="{3FB4BA94-F89A-4863-8647-B519ECF3FC9B}" srcOrd="2" destOrd="0" presId="urn:microsoft.com/office/officeart/2018/2/layout/IconVerticalSolidList"/>
    <dgm:cxn modelId="{9FE5104A-66C0-4DDF-B003-A87CF61B7BEF}" type="presParOf" srcId="{72F9805B-E596-409D-84B6-21B564590C99}" destId="{2EDE802D-E12E-4F95-88A1-D3C5E122130C}" srcOrd="3" destOrd="0" presId="urn:microsoft.com/office/officeart/2018/2/layout/IconVerticalSolidList"/>
    <dgm:cxn modelId="{99AE0F2F-8E33-4D39-98E9-74021F39D319}" type="presParOf" srcId="{44FB0472-01C7-4E96-9DDE-F10AEDD32292}" destId="{18895F02-9650-4535-8A69-651095674DDE}" srcOrd="7" destOrd="0" presId="urn:microsoft.com/office/officeart/2018/2/layout/IconVerticalSolidList"/>
    <dgm:cxn modelId="{0F6CD2B4-9663-4421-8623-B5109939F8B7}" type="presParOf" srcId="{44FB0472-01C7-4E96-9DDE-F10AEDD32292}" destId="{72709622-ABA2-41B7-87AF-272D98E798CF}" srcOrd="8" destOrd="0" presId="urn:microsoft.com/office/officeart/2018/2/layout/IconVerticalSolidList"/>
    <dgm:cxn modelId="{DF932696-AFDA-4E5C-B846-DE8DC8FAAB5D}" type="presParOf" srcId="{72709622-ABA2-41B7-87AF-272D98E798CF}" destId="{F5705ACA-FA31-4B6E-8F80-1B84CE50C522}" srcOrd="0" destOrd="0" presId="urn:microsoft.com/office/officeart/2018/2/layout/IconVerticalSolidList"/>
    <dgm:cxn modelId="{8D357130-389C-4622-A12E-8635D837095C}" type="presParOf" srcId="{72709622-ABA2-41B7-87AF-272D98E798CF}" destId="{4231431A-A3CE-4BB1-B87A-80B297DD492D}" srcOrd="1" destOrd="0" presId="urn:microsoft.com/office/officeart/2018/2/layout/IconVerticalSolidList"/>
    <dgm:cxn modelId="{D0B81D58-E361-4DF1-BE4E-3227E76F7942}" type="presParOf" srcId="{72709622-ABA2-41B7-87AF-272D98E798CF}" destId="{644DACB3-3FE5-4593-B860-FED6B6E8B01F}" srcOrd="2" destOrd="0" presId="urn:microsoft.com/office/officeart/2018/2/layout/IconVerticalSolidList"/>
    <dgm:cxn modelId="{60BD4C90-00B3-4E58-80E5-950A1A60BF85}" type="presParOf" srcId="{72709622-ABA2-41B7-87AF-272D98E798CF}" destId="{2BAE0DD7-A10D-49F9-9B18-D8689BEA66E5}" srcOrd="3" destOrd="0" presId="urn:microsoft.com/office/officeart/2018/2/layout/IconVerticalSolidList"/>
    <dgm:cxn modelId="{69F23EC4-EA30-48CB-B6E2-B8805C4D7619}" type="presParOf" srcId="{72709622-ABA2-41B7-87AF-272D98E798CF}" destId="{50A8073B-2BA7-4AB6-B6AD-99066B1D87C5}" srcOrd="4" destOrd="0" presId="urn:microsoft.com/office/officeart/2018/2/layout/IconVerticalSolidList"/>
    <dgm:cxn modelId="{3BCDA1E2-E528-4D3F-8809-4D0D8088843D}" type="presParOf" srcId="{44FB0472-01C7-4E96-9DDE-F10AEDD32292}" destId="{99DE30D6-B1B8-4352-86F6-2CC85CA21095}" srcOrd="9" destOrd="0" presId="urn:microsoft.com/office/officeart/2018/2/layout/IconVerticalSolidList"/>
    <dgm:cxn modelId="{5177BD8C-6AB7-4530-BDEE-2FADC11BCF3E}" type="presParOf" srcId="{44FB0472-01C7-4E96-9DDE-F10AEDD32292}" destId="{71C0B58D-829D-4EA4-828E-A70CE9E421D3}" srcOrd="10" destOrd="0" presId="urn:microsoft.com/office/officeart/2018/2/layout/IconVerticalSolidList"/>
    <dgm:cxn modelId="{23C9789F-78B2-4582-B462-03826604CB1E}" type="presParOf" srcId="{71C0B58D-829D-4EA4-828E-A70CE9E421D3}" destId="{A6CDE98F-928E-442C-9054-92E5A3FBE945}" srcOrd="0" destOrd="0" presId="urn:microsoft.com/office/officeart/2018/2/layout/IconVerticalSolidList"/>
    <dgm:cxn modelId="{F30D46F3-1A25-40A8-AAA5-68C416DE75A8}" type="presParOf" srcId="{71C0B58D-829D-4EA4-828E-A70CE9E421D3}" destId="{F5226577-8207-46AA-A25B-9E3D1B732720}" srcOrd="1" destOrd="0" presId="urn:microsoft.com/office/officeart/2018/2/layout/IconVerticalSolidList"/>
    <dgm:cxn modelId="{0A64454F-BE75-4D6E-BE4A-E7620FA2A0FD}" type="presParOf" srcId="{71C0B58D-829D-4EA4-828E-A70CE9E421D3}" destId="{2FACC23E-3F10-48C9-BBCB-23DB765B009E}" srcOrd="2" destOrd="0" presId="urn:microsoft.com/office/officeart/2018/2/layout/IconVerticalSolidList"/>
    <dgm:cxn modelId="{4A3F100C-E631-49B6-85C7-93A57FF8B18E}" type="presParOf" srcId="{71C0B58D-829D-4EA4-828E-A70CE9E421D3}" destId="{11C09FA7-5EFF-4448-AC8C-405303AD8814}" srcOrd="3" destOrd="0" presId="urn:microsoft.com/office/officeart/2018/2/layout/IconVerticalSolidList"/>
    <dgm:cxn modelId="{81A7DB76-DCCB-492A-A7DF-236236D0DDD5}" type="presParOf" srcId="{44FB0472-01C7-4E96-9DDE-F10AEDD32292}" destId="{3E108063-0203-434C-8042-B255AF420332}" srcOrd="11" destOrd="0" presId="urn:microsoft.com/office/officeart/2018/2/layout/IconVerticalSolidList"/>
    <dgm:cxn modelId="{B8A88603-C55F-4D71-AAE0-900B79C1332F}" type="presParOf" srcId="{44FB0472-01C7-4E96-9DDE-F10AEDD32292}" destId="{82655DF6-B59D-417B-BAA9-BE5B5D9D5BF3}" srcOrd="12" destOrd="0" presId="urn:microsoft.com/office/officeart/2018/2/layout/IconVerticalSolidList"/>
    <dgm:cxn modelId="{046BA315-53C9-409A-81D4-BFADC9EBF4A2}" type="presParOf" srcId="{82655DF6-B59D-417B-BAA9-BE5B5D9D5BF3}" destId="{F1B31454-4CE4-4C38-8C29-55FFE47A8B42}" srcOrd="0" destOrd="0" presId="urn:microsoft.com/office/officeart/2018/2/layout/IconVerticalSolidList"/>
    <dgm:cxn modelId="{00D1AACD-7AD4-43E1-9879-62A8E8EB3F1C}" type="presParOf" srcId="{82655DF6-B59D-417B-BAA9-BE5B5D9D5BF3}" destId="{0FD5528A-4FA1-406E-B98C-7A5D89812811}" srcOrd="1" destOrd="0" presId="urn:microsoft.com/office/officeart/2018/2/layout/IconVerticalSolidList"/>
    <dgm:cxn modelId="{CF65CFE6-7F7C-428A-9ACA-4C30641E0CD9}" type="presParOf" srcId="{82655DF6-B59D-417B-BAA9-BE5B5D9D5BF3}" destId="{25A3FC77-AC04-484C-BCBA-2B054CA46227}" srcOrd="2" destOrd="0" presId="urn:microsoft.com/office/officeart/2018/2/layout/IconVerticalSolidList"/>
    <dgm:cxn modelId="{EB812A34-F8AF-42D5-8EC5-B0D6C9C763B1}" type="presParOf" srcId="{82655DF6-B59D-417B-BAA9-BE5B5D9D5BF3}" destId="{6E27E7DE-D794-4CB1-8FFC-16D35672CCD9}" srcOrd="3" destOrd="0" presId="urn:microsoft.com/office/officeart/2018/2/layout/IconVerticalSolidList"/>
    <dgm:cxn modelId="{E0C702D4-DB04-4C90-8F48-02A7DDB9AA62}" type="presParOf" srcId="{82655DF6-B59D-417B-BAA9-BE5B5D9D5BF3}" destId="{6D717128-6FFE-4A11-939A-ACF742105D3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DE5CAA-3655-4610-8BA4-1356337637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DB1845-15B8-4839-B825-C7425C77D543}">
      <dgm:prSet/>
      <dgm:spPr/>
      <dgm:t>
        <a:bodyPr/>
        <a:lstStyle/>
        <a:p>
          <a:r>
            <a:rPr lang="en-US"/>
            <a:t>As biologists, you will realize that string manipulation is very important since gene function is determined by the sequence of ATGCs.</a:t>
          </a:r>
        </a:p>
      </dgm:t>
    </dgm:pt>
    <dgm:pt modelId="{D2F50205-334F-4B70-8BB6-75E09BB01D9F}" type="parTrans" cxnId="{3F3D3A31-1C81-4C5E-87F3-D370824EC74F}">
      <dgm:prSet/>
      <dgm:spPr/>
      <dgm:t>
        <a:bodyPr/>
        <a:lstStyle/>
        <a:p>
          <a:endParaRPr lang="en-US"/>
        </a:p>
      </dgm:t>
    </dgm:pt>
    <dgm:pt modelId="{30BE38D5-28BC-49A4-BD88-7AC7E5DA3482}" type="sibTrans" cxnId="{3F3D3A31-1C81-4C5E-87F3-D370824EC74F}">
      <dgm:prSet/>
      <dgm:spPr/>
      <dgm:t>
        <a:bodyPr/>
        <a:lstStyle/>
        <a:p>
          <a:endParaRPr lang="en-US"/>
        </a:p>
      </dgm:t>
    </dgm:pt>
    <dgm:pt modelId="{BCE8D309-0E97-49AB-A46E-8E5B278C63B3}">
      <dgm:prSet/>
      <dgm:spPr/>
      <dgm:t>
        <a:bodyPr/>
        <a:lstStyle/>
        <a:p>
          <a:r>
            <a:rPr lang="en-US"/>
            <a:t>Unfortunately, not all the functions that work on a list necessarily works on a string.</a:t>
          </a:r>
        </a:p>
      </dgm:t>
    </dgm:pt>
    <dgm:pt modelId="{FFD0F2C2-17AA-482C-817D-515E62C53FE3}" type="parTrans" cxnId="{59FC9C06-0B75-439C-9678-A5CF0325A0A9}">
      <dgm:prSet/>
      <dgm:spPr/>
      <dgm:t>
        <a:bodyPr/>
        <a:lstStyle/>
        <a:p>
          <a:endParaRPr lang="en-US"/>
        </a:p>
      </dgm:t>
    </dgm:pt>
    <dgm:pt modelId="{EE12FB5A-D05B-4E6E-89F3-72D379BB398B}" type="sibTrans" cxnId="{59FC9C06-0B75-439C-9678-A5CF0325A0A9}">
      <dgm:prSet/>
      <dgm:spPr/>
      <dgm:t>
        <a:bodyPr/>
        <a:lstStyle/>
        <a:p>
          <a:endParaRPr lang="en-US"/>
        </a:p>
      </dgm:t>
    </dgm:pt>
    <dgm:pt modelId="{29C1C386-6ADC-420D-9E35-5CFFC1F573F0}">
      <dgm:prSet/>
      <dgm:spPr/>
      <dgm:t>
        <a:bodyPr/>
        <a:lstStyle/>
        <a:p>
          <a:r>
            <a:rPr lang="en-US"/>
            <a:t>For example, you cannot direct reverse a string using string.reverse(). Instead, we have to rely on creative use of indexing. The expression below takes the first to 3</a:t>
          </a:r>
          <a:r>
            <a:rPr lang="en-US" baseline="30000"/>
            <a:t>rd</a:t>
          </a:r>
          <a:r>
            <a:rPr lang="en-US"/>
            <a:t> positions of Sa, and then reverses it using the call [::-1]</a:t>
          </a:r>
        </a:p>
      </dgm:t>
    </dgm:pt>
    <dgm:pt modelId="{7BC2F054-7BB6-40A6-8D0F-B0B0E4E6EE36}" type="parTrans" cxnId="{61B2BBDD-EC07-4C05-855D-E75A78CF6147}">
      <dgm:prSet/>
      <dgm:spPr/>
      <dgm:t>
        <a:bodyPr/>
        <a:lstStyle/>
        <a:p>
          <a:endParaRPr lang="en-US"/>
        </a:p>
      </dgm:t>
    </dgm:pt>
    <dgm:pt modelId="{76ADF8D0-5F16-47A0-8638-862503EEC7A3}" type="sibTrans" cxnId="{61B2BBDD-EC07-4C05-855D-E75A78CF6147}">
      <dgm:prSet/>
      <dgm:spPr/>
      <dgm:t>
        <a:bodyPr/>
        <a:lstStyle/>
        <a:p>
          <a:endParaRPr lang="en-US"/>
        </a:p>
      </dgm:t>
    </dgm:pt>
    <dgm:pt modelId="{54A9CCB0-8699-4C79-8CDC-87BED900E562}">
      <dgm:prSet/>
      <dgm:spPr/>
      <dgm:t>
        <a:bodyPr/>
        <a:lstStyle/>
        <a:p>
          <a:r>
            <a:rPr lang="en-US" dirty="0"/>
            <a:t>﻿Sa[:4][::-1]</a:t>
          </a:r>
        </a:p>
      </dgm:t>
    </dgm:pt>
    <dgm:pt modelId="{731AEA03-6BD6-4CA6-9674-5AF4E222A896}" type="parTrans" cxnId="{E7C3CA91-2012-48A4-B600-AF0BC17015C6}">
      <dgm:prSet/>
      <dgm:spPr/>
      <dgm:t>
        <a:bodyPr/>
        <a:lstStyle/>
        <a:p>
          <a:endParaRPr lang="en-US"/>
        </a:p>
      </dgm:t>
    </dgm:pt>
    <dgm:pt modelId="{45D4632D-121C-4F7D-A6A5-DBB79258E569}" type="sibTrans" cxnId="{E7C3CA91-2012-48A4-B600-AF0BC17015C6}">
      <dgm:prSet/>
      <dgm:spPr/>
      <dgm:t>
        <a:bodyPr/>
        <a:lstStyle/>
        <a:p>
          <a:endParaRPr lang="en-US"/>
        </a:p>
      </dgm:t>
    </dgm:pt>
    <dgm:pt modelId="{DE42E1BC-8E4E-47C5-9D56-B780BD43E63A}" type="pres">
      <dgm:prSet presAssocID="{BBDE5CAA-3655-4610-8BA4-1356337637A3}" presName="root" presStyleCnt="0">
        <dgm:presLayoutVars>
          <dgm:dir/>
          <dgm:resizeHandles val="exact"/>
        </dgm:presLayoutVars>
      </dgm:prSet>
      <dgm:spPr/>
    </dgm:pt>
    <dgm:pt modelId="{C1CE48BC-1742-4488-AFAD-AB0335F85792}" type="pres">
      <dgm:prSet presAssocID="{40DB1845-15B8-4839-B825-C7425C77D543}" presName="compNode" presStyleCnt="0"/>
      <dgm:spPr/>
    </dgm:pt>
    <dgm:pt modelId="{84653E32-494D-4FFE-85D6-4AAF46700D1E}" type="pres">
      <dgm:prSet presAssocID="{40DB1845-15B8-4839-B825-C7425C77D543}" presName="bgRect" presStyleLbl="bgShp" presStyleIdx="0" presStyleCnt="3"/>
      <dgm:spPr/>
    </dgm:pt>
    <dgm:pt modelId="{5F2F7812-0D3D-4A24-BF46-8A4B38C50B3F}" type="pres">
      <dgm:prSet presAssocID="{40DB1845-15B8-4839-B825-C7425C77D5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937B0C25-4953-4217-AF40-811567BD6BFB}" type="pres">
      <dgm:prSet presAssocID="{40DB1845-15B8-4839-B825-C7425C77D543}" presName="spaceRect" presStyleCnt="0"/>
      <dgm:spPr/>
    </dgm:pt>
    <dgm:pt modelId="{59838FDF-D802-420A-9BEC-648E5883A186}" type="pres">
      <dgm:prSet presAssocID="{40DB1845-15B8-4839-B825-C7425C77D543}" presName="parTx" presStyleLbl="revTx" presStyleIdx="0" presStyleCnt="4">
        <dgm:presLayoutVars>
          <dgm:chMax val="0"/>
          <dgm:chPref val="0"/>
        </dgm:presLayoutVars>
      </dgm:prSet>
      <dgm:spPr/>
    </dgm:pt>
    <dgm:pt modelId="{D0DE6881-32C7-411F-AB6A-0BB3DB25ACFA}" type="pres">
      <dgm:prSet presAssocID="{30BE38D5-28BC-49A4-BD88-7AC7E5DA3482}" presName="sibTrans" presStyleCnt="0"/>
      <dgm:spPr/>
    </dgm:pt>
    <dgm:pt modelId="{B856E888-54B4-4773-9C07-18643440A89F}" type="pres">
      <dgm:prSet presAssocID="{BCE8D309-0E97-49AB-A46E-8E5B278C63B3}" presName="compNode" presStyleCnt="0"/>
      <dgm:spPr/>
    </dgm:pt>
    <dgm:pt modelId="{4F1B880E-4C8F-4E92-9EA1-09367E0550AF}" type="pres">
      <dgm:prSet presAssocID="{BCE8D309-0E97-49AB-A46E-8E5B278C63B3}" presName="bgRect" presStyleLbl="bgShp" presStyleIdx="1" presStyleCnt="3"/>
      <dgm:spPr/>
    </dgm:pt>
    <dgm:pt modelId="{C8A0F61C-3AB7-42D0-AF0F-005FF5C955A4}" type="pres">
      <dgm:prSet presAssocID="{BCE8D309-0E97-49AB-A46E-8E5B278C63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8D5F2C1-A968-4DAB-B802-47E993E6CE6F}" type="pres">
      <dgm:prSet presAssocID="{BCE8D309-0E97-49AB-A46E-8E5B278C63B3}" presName="spaceRect" presStyleCnt="0"/>
      <dgm:spPr/>
    </dgm:pt>
    <dgm:pt modelId="{19CE4AD4-684F-401A-A59B-DB1835DBA61D}" type="pres">
      <dgm:prSet presAssocID="{BCE8D309-0E97-49AB-A46E-8E5B278C63B3}" presName="parTx" presStyleLbl="revTx" presStyleIdx="1" presStyleCnt="4">
        <dgm:presLayoutVars>
          <dgm:chMax val="0"/>
          <dgm:chPref val="0"/>
        </dgm:presLayoutVars>
      </dgm:prSet>
      <dgm:spPr/>
    </dgm:pt>
    <dgm:pt modelId="{19143F6C-EB33-4F22-91FE-3969A240148D}" type="pres">
      <dgm:prSet presAssocID="{EE12FB5A-D05B-4E6E-89F3-72D379BB398B}" presName="sibTrans" presStyleCnt="0"/>
      <dgm:spPr/>
    </dgm:pt>
    <dgm:pt modelId="{0CA890FE-241F-4B4A-A4E4-EF66A56A146F}" type="pres">
      <dgm:prSet presAssocID="{29C1C386-6ADC-420D-9E35-5CFFC1F573F0}" presName="compNode" presStyleCnt="0"/>
      <dgm:spPr/>
    </dgm:pt>
    <dgm:pt modelId="{64FAEC4B-5937-4BB7-A510-2C5F4AA87FE5}" type="pres">
      <dgm:prSet presAssocID="{29C1C386-6ADC-420D-9E35-5CFFC1F573F0}" presName="bgRect" presStyleLbl="bgShp" presStyleIdx="2" presStyleCnt="3"/>
      <dgm:spPr/>
    </dgm:pt>
    <dgm:pt modelId="{99F1E799-216A-4450-AD51-C8E1F22D5D1B}" type="pres">
      <dgm:prSet presAssocID="{29C1C386-6ADC-420D-9E35-5CFFC1F573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52F58D0-67CD-42AF-A5D1-ACDE6EBFCEFD}" type="pres">
      <dgm:prSet presAssocID="{29C1C386-6ADC-420D-9E35-5CFFC1F573F0}" presName="spaceRect" presStyleCnt="0"/>
      <dgm:spPr/>
    </dgm:pt>
    <dgm:pt modelId="{331D56E0-36C6-4AD8-B9B5-9DE3A84063C8}" type="pres">
      <dgm:prSet presAssocID="{29C1C386-6ADC-420D-9E35-5CFFC1F573F0}" presName="parTx" presStyleLbl="revTx" presStyleIdx="2" presStyleCnt="4">
        <dgm:presLayoutVars>
          <dgm:chMax val="0"/>
          <dgm:chPref val="0"/>
        </dgm:presLayoutVars>
      </dgm:prSet>
      <dgm:spPr/>
    </dgm:pt>
    <dgm:pt modelId="{0F9DBC9E-82F7-4E7B-9848-4CBC0FC5800C}" type="pres">
      <dgm:prSet presAssocID="{29C1C386-6ADC-420D-9E35-5CFFC1F573F0}" presName="desTx" presStyleLbl="revTx" presStyleIdx="3" presStyleCnt="4">
        <dgm:presLayoutVars/>
      </dgm:prSet>
      <dgm:spPr/>
    </dgm:pt>
  </dgm:ptLst>
  <dgm:cxnLst>
    <dgm:cxn modelId="{0CB01906-D99D-4516-88C7-224597560DFA}" type="presOf" srcId="{BCE8D309-0E97-49AB-A46E-8E5B278C63B3}" destId="{19CE4AD4-684F-401A-A59B-DB1835DBA61D}" srcOrd="0" destOrd="0" presId="urn:microsoft.com/office/officeart/2018/2/layout/IconVerticalSolidList"/>
    <dgm:cxn modelId="{59FC9C06-0B75-439C-9678-A5CF0325A0A9}" srcId="{BBDE5CAA-3655-4610-8BA4-1356337637A3}" destId="{BCE8D309-0E97-49AB-A46E-8E5B278C63B3}" srcOrd="1" destOrd="0" parTransId="{FFD0F2C2-17AA-482C-817D-515E62C53FE3}" sibTransId="{EE12FB5A-D05B-4E6E-89F3-72D379BB398B}"/>
    <dgm:cxn modelId="{3F3D3A31-1C81-4C5E-87F3-D370824EC74F}" srcId="{BBDE5CAA-3655-4610-8BA4-1356337637A3}" destId="{40DB1845-15B8-4839-B825-C7425C77D543}" srcOrd="0" destOrd="0" parTransId="{D2F50205-334F-4B70-8BB6-75E09BB01D9F}" sibTransId="{30BE38D5-28BC-49A4-BD88-7AC7E5DA3482}"/>
    <dgm:cxn modelId="{BCE73E3C-FB84-46AC-A742-FEA3B2560119}" type="presOf" srcId="{29C1C386-6ADC-420D-9E35-5CFFC1F573F0}" destId="{331D56E0-36C6-4AD8-B9B5-9DE3A84063C8}" srcOrd="0" destOrd="0" presId="urn:microsoft.com/office/officeart/2018/2/layout/IconVerticalSolidList"/>
    <dgm:cxn modelId="{5A3CF140-3A3C-4672-8587-9CF00729FA89}" type="presOf" srcId="{40DB1845-15B8-4839-B825-C7425C77D543}" destId="{59838FDF-D802-420A-9BEC-648E5883A186}" srcOrd="0" destOrd="0" presId="urn:microsoft.com/office/officeart/2018/2/layout/IconVerticalSolidList"/>
    <dgm:cxn modelId="{EA34765E-1B3C-4E3D-8BB1-9A32083740B2}" type="presOf" srcId="{BBDE5CAA-3655-4610-8BA4-1356337637A3}" destId="{DE42E1BC-8E4E-47C5-9D56-B780BD43E63A}" srcOrd="0" destOrd="0" presId="urn:microsoft.com/office/officeart/2018/2/layout/IconVerticalSolidList"/>
    <dgm:cxn modelId="{E7C3CA91-2012-48A4-B600-AF0BC17015C6}" srcId="{29C1C386-6ADC-420D-9E35-5CFFC1F573F0}" destId="{54A9CCB0-8699-4C79-8CDC-87BED900E562}" srcOrd="0" destOrd="0" parTransId="{731AEA03-6BD6-4CA6-9674-5AF4E222A896}" sibTransId="{45D4632D-121C-4F7D-A6A5-DBB79258E569}"/>
    <dgm:cxn modelId="{A1CB9F9C-54E8-4E9C-B78F-7D9101382F65}" type="presOf" srcId="{54A9CCB0-8699-4C79-8CDC-87BED900E562}" destId="{0F9DBC9E-82F7-4E7B-9848-4CBC0FC5800C}" srcOrd="0" destOrd="0" presId="urn:microsoft.com/office/officeart/2018/2/layout/IconVerticalSolidList"/>
    <dgm:cxn modelId="{61B2BBDD-EC07-4C05-855D-E75A78CF6147}" srcId="{BBDE5CAA-3655-4610-8BA4-1356337637A3}" destId="{29C1C386-6ADC-420D-9E35-5CFFC1F573F0}" srcOrd="2" destOrd="0" parTransId="{7BC2F054-7BB6-40A6-8D0F-B0B0E4E6EE36}" sibTransId="{76ADF8D0-5F16-47A0-8638-862503EEC7A3}"/>
    <dgm:cxn modelId="{105754DC-7F5A-42CB-AADC-5A1117A8D7B1}" type="presParOf" srcId="{DE42E1BC-8E4E-47C5-9D56-B780BD43E63A}" destId="{C1CE48BC-1742-4488-AFAD-AB0335F85792}" srcOrd="0" destOrd="0" presId="urn:microsoft.com/office/officeart/2018/2/layout/IconVerticalSolidList"/>
    <dgm:cxn modelId="{894B6EB3-2D52-4E4B-85FB-65FD9F170C96}" type="presParOf" srcId="{C1CE48BC-1742-4488-AFAD-AB0335F85792}" destId="{84653E32-494D-4FFE-85D6-4AAF46700D1E}" srcOrd="0" destOrd="0" presId="urn:microsoft.com/office/officeart/2018/2/layout/IconVerticalSolidList"/>
    <dgm:cxn modelId="{160CEC37-CDE2-4B0F-9A6F-7F026EADCEB7}" type="presParOf" srcId="{C1CE48BC-1742-4488-AFAD-AB0335F85792}" destId="{5F2F7812-0D3D-4A24-BF46-8A4B38C50B3F}" srcOrd="1" destOrd="0" presId="urn:microsoft.com/office/officeart/2018/2/layout/IconVerticalSolidList"/>
    <dgm:cxn modelId="{C3CB9F6A-FC28-4731-ABE3-BA0278316389}" type="presParOf" srcId="{C1CE48BC-1742-4488-AFAD-AB0335F85792}" destId="{937B0C25-4953-4217-AF40-811567BD6BFB}" srcOrd="2" destOrd="0" presId="urn:microsoft.com/office/officeart/2018/2/layout/IconVerticalSolidList"/>
    <dgm:cxn modelId="{AB4474D4-4A53-4EB2-BB57-BB6766E495E5}" type="presParOf" srcId="{C1CE48BC-1742-4488-AFAD-AB0335F85792}" destId="{59838FDF-D802-420A-9BEC-648E5883A186}" srcOrd="3" destOrd="0" presId="urn:microsoft.com/office/officeart/2018/2/layout/IconVerticalSolidList"/>
    <dgm:cxn modelId="{7980971A-0CA5-4136-BD87-4FA9BEDFC409}" type="presParOf" srcId="{DE42E1BC-8E4E-47C5-9D56-B780BD43E63A}" destId="{D0DE6881-32C7-411F-AB6A-0BB3DB25ACFA}" srcOrd="1" destOrd="0" presId="urn:microsoft.com/office/officeart/2018/2/layout/IconVerticalSolidList"/>
    <dgm:cxn modelId="{FBA82858-E1BE-4954-B52E-C137485EFAA7}" type="presParOf" srcId="{DE42E1BC-8E4E-47C5-9D56-B780BD43E63A}" destId="{B856E888-54B4-4773-9C07-18643440A89F}" srcOrd="2" destOrd="0" presId="urn:microsoft.com/office/officeart/2018/2/layout/IconVerticalSolidList"/>
    <dgm:cxn modelId="{E27B8275-9821-4D18-B443-44C8933C6603}" type="presParOf" srcId="{B856E888-54B4-4773-9C07-18643440A89F}" destId="{4F1B880E-4C8F-4E92-9EA1-09367E0550AF}" srcOrd="0" destOrd="0" presId="urn:microsoft.com/office/officeart/2018/2/layout/IconVerticalSolidList"/>
    <dgm:cxn modelId="{5106775F-5175-4258-BE23-4E774ACADE87}" type="presParOf" srcId="{B856E888-54B4-4773-9C07-18643440A89F}" destId="{C8A0F61C-3AB7-42D0-AF0F-005FF5C955A4}" srcOrd="1" destOrd="0" presId="urn:microsoft.com/office/officeart/2018/2/layout/IconVerticalSolidList"/>
    <dgm:cxn modelId="{7061CE1D-425B-446A-8888-8CB9978D0891}" type="presParOf" srcId="{B856E888-54B4-4773-9C07-18643440A89F}" destId="{98D5F2C1-A968-4DAB-B802-47E993E6CE6F}" srcOrd="2" destOrd="0" presId="urn:microsoft.com/office/officeart/2018/2/layout/IconVerticalSolidList"/>
    <dgm:cxn modelId="{6F57AACA-4281-494F-8222-659FA4DADC87}" type="presParOf" srcId="{B856E888-54B4-4773-9C07-18643440A89F}" destId="{19CE4AD4-684F-401A-A59B-DB1835DBA61D}" srcOrd="3" destOrd="0" presId="urn:microsoft.com/office/officeart/2018/2/layout/IconVerticalSolidList"/>
    <dgm:cxn modelId="{11210CF4-93C5-4609-96DF-ED2874FB95D4}" type="presParOf" srcId="{DE42E1BC-8E4E-47C5-9D56-B780BD43E63A}" destId="{19143F6C-EB33-4F22-91FE-3969A240148D}" srcOrd="3" destOrd="0" presId="urn:microsoft.com/office/officeart/2018/2/layout/IconVerticalSolidList"/>
    <dgm:cxn modelId="{B2E35B05-956F-467F-B285-A2735FA480D1}" type="presParOf" srcId="{DE42E1BC-8E4E-47C5-9D56-B780BD43E63A}" destId="{0CA890FE-241F-4B4A-A4E4-EF66A56A146F}" srcOrd="4" destOrd="0" presId="urn:microsoft.com/office/officeart/2018/2/layout/IconVerticalSolidList"/>
    <dgm:cxn modelId="{8792E791-7FF7-43B9-BAF7-A06FE3056108}" type="presParOf" srcId="{0CA890FE-241F-4B4A-A4E4-EF66A56A146F}" destId="{64FAEC4B-5937-4BB7-A510-2C5F4AA87FE5}" srcOrd="0" destOrd="0" presId="urn:microsoft.com/office/officeart/2018/2/layout/IconVerticalSolidList"/>
    <dgm:cxn modelId="{3ECAEB38-6506-4BD1-AB37-B053CEDC2336}" type="presParOf" srcId="{0CA890FE-241F-4B4A-A4E4-EF66A56A146F}" destId="{99F1E799-216A-4450-AD51-C8E1F22D5D1B}" srcOrd="1" destOrd="0" presId="urn:microsoft.com/office/officeart/2018/2/layout/IconVerticalSolidList"/>
    <dgm:cxn modelId="{A691A596-A660-4EE5-A0B0-B95500DBCBD3}" type="presParOf" srcId="{0CA890FE-241F-4B4A-A4E4-EF66A56A146F}" destId="{C52F58D0-67CD-42AF-A5D1-ACDE6EBFCEFD}" srcOrd="2" destOrd="0" presId="urn:microsoft.com/office/officeart/2018/2/layout/IconVerticalSolidList"/>
    <dgm:cxn modelId="{73AFFBB5-3E66-42DE-858A-C825D92CD3EB}" type="presParOf" srcId="{0CA890FE-241F-4B4A-A4E4-EF66A56A146F}" destId="{331D56E0-36C6-4AD8-B9B5-9DE3A84063C8}" srcOrd="3" destOrd="0" presId="urn:microsoft.com/office/officeart/2018/2/layout/IconVerticalSolidList"/>
    <dgm:cxn modelId="{A9C662B4-5137-4BD8-96E2-626305D7AEC7}" type="presParOf" srcId="{0CA890FE-241F-4B4A-A4E4-EF66A56A146F}" destId="{0F9DBC9E-82F7-4E7B-9848-4CBC0FC5800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81B15-D02B-4EEB-A596-7DE9E5F96C4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3FF9A-BF4E-4429-928B-CF49152496A8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9C804-D5C8-4816-A571-5AAF0174EE80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written as a list of comma-separated values (items) between square brackets. </a:t>
          </a:r>
        </a:p>
      </dsp:txBody>
      <dsp:txXfrm>
        <a:off x="2039300" y="956381"/>
        <a:ext cx="4474303" cy="1765627"/>
      </dsp:txXfrm>
    </dsp:sp>
    <dsp:sp modelId="{07005B09-0454-4673-A948-801E9D180D6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71EF7-03CF-4A36-8A7C-08E1E53287A6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2EEC9-94B6-4C46-8868-253D83AC04D3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Items in a list need not be of the same type.</a:t>
          </a:r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E46D4-AC40-1C49-A8B4-68E1C5953890}">
      <dsp:nvSpPr>
        <dsp:cNvPr id="0" name=""/>
        <dsp:cNvSpPr/>
      </dsp:nvSpPr>
      <dsp:spPr>
        <a:xfrm>
          <a:off x="1302720" y="718"/>
          <a:ext cx="5210883" cy="93396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237227" rIns="101106" bIns="23722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list1 = ['physics', 'chemistry', 1997, 2000];</a:t>
          </a:r>
        </a:p>
      </dsp:txBody>
      <dsp:txXfrm>
        <a:off x="1302720" y="718"/>
        <a:ext cx="5210883" cy="933966"/>
      </dsp:txXfrm>
    </dsp:sp>
    <dsp:sp modelId="{6A649563-FA66-2043-BE29-ABF73A3FE130}">
      <dsp:nvSpPr>
        <dsp:cNvPr id="0" name=""/>
        <dsp:cNvSpPr/>
      </dsp:nvSpPr>
      <dsp:spPr>
        <a:xfrm>
          <a:off x="0" y="718"/>
          <a:ext cx="1302720" cy="9339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92255" rIns="68936" bIns="922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List</a:t>
          </a:r>
        </a:p>
      </dsp:txBody>
      <dsp:txXfrm>
        <a:off x="0" y="718"/>
        <a:ext cx="1302720" cy="933966"/>
      </dsp:txXfrm>
    </dsp:sp>
    <dsp:sp modelId="{C17AEFF5-065A-694B-8E8E-423482F39B46}">
      <dsp:nvSpPr>
        <dsp:cNvPr id="0" name=""/>
        <dsp:cNvSpPr/>
      </dsp:nvSpPr>
      <dsp:spPr>
        <a:xfrm>
          <a:off x="1302720" y="990722"/>
          <a:ext cx="5210883" cy="93396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237227" rIns="101106" bIns="23722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print "Value available at index 2 : "</a:t>
          </a:r>
        </a:p>
      </dsp:txBody>
      <dsp:txXfrm>
        <a:off x="1302720" y="990722"/>
        <a:ext cx="5210883" cy="933966"/>
      </dsp:txXfrm>
    </dsp:sp>
    <dsp:sp modelId="{D1208D9F-625D-CE48-8A39-31FDB49B6903}">
      <dsp:nvSpPr>
        <dsp:cNvPr id="0" name=""/>
        <dsp:cNvSpPr/>
      </dsp:nvSpPr>
      <dsp:spPr>
        <a:xfrm>
          <a:off x="0" y="990722"/>
          <a:ext cx="1302720" cy="9339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92255" rIns="68936" bIns="922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Print</a:t>
          </a:r>
        </a:p>
      </dsp:txBody>
      <dsp:txXfrm>
        <a:off x="0" y="990722"/>
        <a:ext cx="1302720" cy="933966"/>
      </dsp:txXfrm>
    </dsp:sp>
    <dsp:sp modelId="{9FE14C19-2803-F84B-BBE0-AFD73BF24184}">
      <dsp:nvSpPr>
        <dsp:cNvPr id="0" name=""/>
        <dsp:cNvSpPr/>
      </dsp:nvSpPr>
      <dsp:spPr>
        <a:xfrm>
          <a:off x="1302720" y="1980727"/>
          <a:ext cx="5210883" cy="9339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237227" rIns="101106" bIns="23722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print list1[2]</a:t>
          </a:r>
        </a:p>
      </dsp:txBody>
      <dsp:txXfrm>
        <a:off x="1302720" y="1980727"/>
        <a:ext cx="5210883" cy="933966"/>
      </dsp:txXfrm>
    </dsp:sp>
    <dsp:sp modelId="{FF1743C8-DAB4-A949-88C1-DEB7EA4A8ED1}">
      <dsp:nvSpPr>
        <dsp:cNvPr id="0" name=""/>
        <dsp:cNvSpPr/>
      </dsp:nvSpPr>
      <dsp:spPr>
        <a:xfrm>
          <a:off x="0" y="1980727"/>
          <a:ext cx="1302720" cy="9339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92255" rIns="68936" bIns="922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Print</a:t>
          </a:r>
        </a:p>
      </dsp:txBody>
      <dsp:txXfrm>
        <a:off x="0" y="1980727"/>
        <a:ext cx="1302720" cy="933966"/>
      </dsp:txXfrm>
    </dsp:sp>
    <dsp:sp modelId="{B70DF941-417D-BC49-A955-5D5F1CEFBD18}">
      <dsp:nvSpPr>
        <dsp:cNvPr id="0" name=""/>
        <dsp:cNvSpPr/>
      </dsp:nvSpPr>
      <dsp:spPr>
        <a:xfrm>
          <a:off x="1302720" y="2970731"/>
          <a:ext cx="5210883" cy="93396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237227" rIns="101106" bIns="23722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list1[2] = 2001;</a:t>
          </a:r>
        </a:p>
      </dsp:txBody>
      <dsp:txXfrm>
        <a:off x="1302720" y="2970731"/>
        <a:ext cx="5210883" cy="933966"/>
      </dsp:txXfrm>
    </dsp:sp>
    <dsp:sp modelId="{2A87E8F7-EA50-BA46-BFA8-4BE7B71EC02E}">
      <dsp:nvSpPr>
        <dsp:cNvPr id="0" name=""/>
        <dsp:cNvSpPr/>
      </dsp:nvSpPr>
      <dsp:spPr>
        <a:xfrm>
          <a:off x="0" y="2970731"/>
          <a:ext cx="1302720" cy="9339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92255" rIns="68936" bIns="922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List</a:t>
          </a:r>
        </a:p>
      </dsp:txBody>
      <dsp:txXfrm>
        <a:off x="0" y="2970731"/>
        <a:ext cx="1302720" cy="933966"/>
      </dsp:txXfrm>
    </dsp:sp>
    <dsp:sp modelId="{5A78FEC0-321A-1245-A663-8FDB1A54CF35}">
      <dsp:nvSpPr>
        <dsp:cNvPr id="0" name=""/>
        <dsp:cNvSpPr/>
      </dsp:nvSpPr>
      <dsp:spPr>
        <a:xfrm>
          <a:off x="1302720" y="3960736"/>
          <a:ext cx="5210883" cy="93396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237227" rIns="101106" bIns="23722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print "New value available at index 2 : "</a:t>
          </a:r>
        </a:p>
      </dsp:txBody>
      <dsp:txXfrm>
        <a:off x="1302720" y="3960736"/>
        <a:ext cx="5210883" cy="933966"/>
      </dsp:txXfrm>
    </dsp:sp>
    <dsp:sp modelId="{EECBE945-7667-6843-9F8C-47E46A409B75}">
      <dsp:nvSpPr>
        <dsp:cNvPr id="0" name=""/>
        <dsp:cNvSpPr/>
      </dsp:nvSpPr>
      <dsp:spPr>
        <a:xfrm>
          <a:off x="0" y="3960736"/>
          <a:ext cx="1302720" cy="9339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92255" rIns="68936" bIns="922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Print</a:t>
          </a:r>
        </a:p>
      </dsp:txBody>
      <dsp:txXfrm>
        <a:off x="0" y="3960736"/>
        <a:ext cx="1302720" cy="933966"/>
      </dsp:txXfrm>
    </dsp:sp>
    <dsp:sp modelId="{77BCF0CB-DD74-DC43-9D57-ABC9CAEFA904}">
      <dsp:nvSpPr>
        <dsp:cNvPr id="0" name=""/>
        <dsp:cNvSpPr/>
      </dsp:nvSpPr>
      <dsp:spPr>
        <a:xfrm>
          <a:off x="1302720" y="4950741"/>
          <a:ext cx="5210883" cy="93396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237227" rIns="101106" bIns="23722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print list1[2]</a:t>
          </a:r>
        </a:p>
      </dsp:txBody>
      <dsp:txXfrm>
        <a:off x="1302720" y="4950741"/>
        <a:ext cx="5210883" cy="933966"/>
      </dsp:txXfrm>
    </dsp:sp>
    <dsp:sp modelId="{6A2E2202-4028-DD4C-9AFA-BE97E731CECA}">
      <dsp:nvSpPr>
        <dsp:cNvPr id="0" name=""/>
        <dsp:cNvSpPr/>
      </dsp:nvSpPr>
      <dsp:spPr>
        <a:xfrm>
          <a:off x="0" y="4950741"/>
          <a:ext cx="1302720" cy="9339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92255" rIns="68936" bIns="9225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Print</a:t>
          </a:r>
        </a:p>
      </dsp:txBody>
      <dsp:txXfrm>
        <a:off x="0" y="4950741"/>
        <a:ext cx="1302720" cy="9339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836B4-23FB-461C-936B-A8940818ADAB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CA9EB-CF52-4431-B884-3DFA1023AC16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40FFC-13A4-40DE-BABC-B2F3F8A2C892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list1 = ['physics', 'chemistry', 1997, 2000];</a:t>
          </a:r>
        </a:p>
      </dsp:txBody>
      <dsp:txXfrm>
        <a:off x="1131174" y="4597"/>
        <a:ext cx="5382429" cy="979371"/>
      </dsp:txXfrm>
    </dsp:sp>
    <dsp:sp modelId="{5D28BF94-580F-4BA9-A641-7859E64D5837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2F4F1-7B46-4FF1-9ACC-3B3A85D0AEC2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69DA1-337A-462C-BCF8-F365C333B7C4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print list1</a:t>
          </a:r>
        </a:p>
      </dsp:txBody>
      <dsp:txXfrm>
        <a:off x="1131174" y="1228812"/>
        <a:ext cx="5382429" cy="979371"/>
      </dsp:txXfrm>
    </dsp:sp>
    <dsp:sp modelId="{D4F97F64-4BFC-4E43-A9C9-2FE4540D86B5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CDD5E-922C-4761-A82A-77871EC3108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FFEEE-6FF2-4FDF-A245-2BEB2AA60986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 list1[2];</a:t>
          </a:r>
        </a:p>
      </dsp:txBody>
      <dsp:txXfrm>
        <a:off x="1131174" y="2453027"/>
        <a:ext cx="5382429" cy="979371"/>
      </dsp:txXfrm>
    </dsp:sp>
    <dsp:sp modelId="{F70CEEDF-3B37-4FF3-87CC-7CD6AD61EF6B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EF98E-17CB-4F78-BD86-3ED118355D11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C6D3-EB03-4EAA-B246-D52FCD98790C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print "After deleting value at index 2 : "</a:t>
          </a:r>
        </a:p>
      </dsp:txBody>
      <dsp:txXfrm>
        <a:off x="1131174" y="3677241"/>
        <a:ext cx="5382429" cy="979371"/>
      </dsp:txXfrm>
    </dsp:sp>
    <dsp:sp modelId="{8B1CF5C4-6970-4A84-8096-9676D295F061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BA202-F607-4E60-9DD0-AA94A81B5316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0055C-311F-4467-B607-D85A48D49817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print list1</a:t>
          </a:r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C4094-ECC5-4818-AE8B-564562128F81}">
      <dsp:nvSpPr>
        <dsp:cNvPr id="0" name=""/>
        <dsp:cNvSpPr/>
      </dsp:nvSpPr>
      <dsp:spPr>
        <a:xfrm>
          <a:off x="0" y="3376"/>
          <a:ext cx="6513603" cy="6323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DAACF-69B9-4F81-B673-15EB88029E47}">
      <dsp:nvSpPr>
        <dsp:cNvPr id="0" name=""/>
        <dsp:cNvSpPr/>
      </dsp:nvSpPr>
      <dsp:spPr>
        <a:xfrm>
          <a:off x="191279" y="145649"/>
          <a:ext cx="348120" cy="347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9ECEC-F4BE-41B0-93C3-2C55ADE2FB93}">
      <dsp:nvSpPr>
        <dsp:cNvPr id="0" name=""/>
        <dsp:cNvSpPr/>
      </dsp:nvSpPr>
      <dsp:spPr>
        <a:xfrm>
          <a:off x="730678" y="3376"/>
          <a:ext cx="5749915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do we know?</a:t>
          </a:r>
        </a:p>
      </dsp:txBody>
      <dsp:txXfrm>
        <a:off x="730678" y="3376"/>
        <a:ext cx="5749915" cy="691608"/>
      </dsp:txXfrm>
    </dsp:sp>
    <dsp:sp modelId="{47485951-70AA-499B-AC48-96D817D24F23}">
      <dsp:nvSpPr>
        <dsp:cNvPr id="0" name=""/>
        <dsp:cNvSpPr/>
      </dsp:nvSpPr>
      <dsp:spPr>
        <a:xfrm>
          <a:off x="0" y="867886"/>
          <a:ext cx="6513603" cy="6323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5F1D8-65AA-4692-B11C-6599C49A9D75}">
      <dsp:nvSpPr>
        <dsp:cNvPr id="0" name=""/>
        <dsp:cNvSpPr/>
      </dsp:nvSpPr>
      <dsp:spPr>
        <a:xfrm>
          <a:off x="191279" y="1010160"/>
          <a:ext cx="348120" cy="3477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7A84E-E53C-4E5D-9F3E-6073D55D81D9}">
      <dsp:nvSpPr>
        <dsp:cNvPr id="0" name=""/>
        <dsp:cNvSpPr/>
      </dsp:nvSpPr>
      <dsp:spPr>
        <a:xfrm>
          <a:off x="730678" y="867886"/>
          <a:ext cx="5749915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list is a ordered collection of elements</a:t>
          </a:r>
        </a:p>
      </dsp:txBody>
      <dsp:txXfrm>
        <a:off x="730678" y="867886"/>
        <a:ext cx="5749915" cy="691608"/>
      </dsp:txXfrm>
    </dsp:sp>
    <dsp:sp modelId="{62A715CE-060E-4415-B5E1-D3445A46324B}">
      <dsp:nvSpPr>
        <dsp:cNvPr id="0" name=""/>
        <dsp:cNvSpPr/>
      </dsp:nvSpPr>
      <dsp:spPr>
        <a:xfrm>
          <a:off x="0" y="1732397"/>
          <a:ext cx="6513603" cy="6323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B2E5-16C3-4105-9D89-01BDBFDCB203}">
      <dsp:nvSpPr>
        <dsp:cNvPr id="0" name=""/>
        <dsp:cNvSpPr/>
      </dsp:nvSpPr>
      <dsp:spPr>
        <a:xfrm>
          <a:off x="191279" y="1874671"/>
          <a:ext cx="348120" cy="347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5DBEF-BF02-43C4-9D1B-6A38C9EA3504}">
      <dsp:nvSpPr>
        <dsp:cNvPr id="0" name=""/>
        <dsp:cNvSpPr/>
      </dsp:nvSpPr>
      <dsp:spPr>
        <a:xfrm>
          <a:off x="730678" y="1732397"/>
          <a:ext cx="5749915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Because it is ordered, position matters</a:t>
          </a:r>
        </a:p>
      </dsp:txBody>
      <dsp:txXfrm>
        <a:off x="730678" y="1732397"/>
        <a:ext cx="5749915" cy="691608"/>
      </dsp:txXfrm>
    </dsp:sp>
    <dsp:sp modelId="{0900D6A1-D61C-47C5-9B5D-67DB575F390C}">
      <dsp:nvSpPr>
        <dsp:cNvPr id="0" name=""/>
        <dsp:cNvSpPr/>
      </dsp:nvSpPr>
      <dsp:spPr>
        <a:xfrm>
          <a:off x="0" y="2596908"/>
          <a:ext cx="6513603" cy="6323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DE534-57B3-4719-B20C-DCA34BA3C657}">
      <dsp:nvSpPr>
        <dsp:cNvPr id="0" name=""/>
        <dsp:cNvSpPr/>
      </dsp:nvSpPr>
      <dsp:spPr>
        <a:xfrm>
          <a:off x="191279" y="2739182"/>
          <a:ext cx="348120" cy="3477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02D-E12E-4F95-88A1-D3C5E122130C}">
      <dsp:nvSpPr>
        <dsp:cNvPr id="0" name=""/>
        <dsp:cNvSpPr/>
      </dsp:nvSpPr>
      <dsp:spPr>
        <a:xfrm>
          <a:off x="730678" y="2596908"/>
          <a:ext cx="5749915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may therefore access elements in a collection by its positional index</a:t>
          </a:r>
        </a:p>
      </dsp:txBody>
      <dsp:txXfrm>
        <a:off x="730678" y="2596908"/>
        <a:ext cx="5749915" cy="691608"/>
      </dsp:txXfrm>
    </dsp:sp>
    <dsp:sp modelId="{F5705ACA-FA31-4B6E-8F80-1B84CE50C522}">
      <dsp:nvSpPr>
        <dsp:cNvPr id="0" name=""/>
        <dsp:cNvSpPr/>
      </dsp:nvSpPr>
      <dsp:spPr>
        <a:xfrm>
          <a:off x="0" y="3461419"/>
          <a:ext cx="6513603" cy="6323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1431A-A3CE-4BB1-B87A-80B297DD492D}">
      <dsp:nvSpPr>
        <dsp:cNvPr id="0" name=""/>
        <dsp:cNvSpPr/>
      </dsp:nvSpPr>
      <dsp:spPr>
        <a:xfrm>
          <a:off x="191279" y="3603693"/>
          <a:ext cx="348120" cy="3477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E0DD7-A10D-49F9-9B18-D8689BEA66E5}">
      <dsp:nvSpPr>
        <dsp:cNvPr id="0" name=""/>
        <dsp:cNvSpPr/>
      </dsp:nvSpPr>
      <dsp:spPr>
        <a:xfrm>
          <a:off x="730678" y="3461419"/>
          <a:ext cx="2931121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Functions may be directly performed on a list using L.function_name()</a:t>
          </a:r>
          <a:endParaRPr lang="en-US" sz="1400" kern="1200"/>
        </a:p>
      </dsp:txBody>
      <dsp:txXfrm>
        <a:off x="730678" y="3461419"/>
        <a:ext cx="2931121" cy="691608"/>
      </dsp:txXfrm>
    </dsp:sp>
    <dsp:sp modelId="{50A8073B-2BA7-4AB6-B6AD-99066B1D87C5}">
      <dsp:nvSpPr>
        <dsp:cNvPr id="0" name=""/>
        <dsp:cNvSpPr/>
      </dsp:nvSpPr>
      <dsp:spPr>
        <a:xfrm>
          <a:off x="3661800" y="3461419"/>
          <a:ext cx="2818793" cy="632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21" tIns="66921" rIns="66921" bIns="6692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Where function_name includes sort, reverse, append</a:t>
          </a:r>
          <a:endParaRPr lang="en-US" sz="1100" kern="1200"/>
        </a:p>
      </dsp:txBody>
      <dsp:txXfrm>
        <a:off x="3661800" y="3461419"/>
        <a:ext cx="2818793" cy="632327"/>
      </dsp:txXfrm>
    </dsp:sp>
    <dsp:sp modelId="{A6CDE98F-928E-442C-9054-92E5A3FBE945}">
      <dsp:nvSpPr>
        <dsp:cNvPr id="0" name=""/>
        <dsp:cNvSpPr/>
      </dsp:nvSpPr>
      <dsp:spPr>
        <a:xfrm>
          <a:off x="0" y="4325930"/>
          <a:ext cx="6513603" cy="6323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26577-8207-46AA-A25B-9E3D1B732720}">
      <dsp:nvSpPr>
        <dsp:cNvPr id="0" name=""/>
        <dsp:cNvSpPr/>
      </dsp:nvSpPr>
      <dsp:spPr>
        <a:xfrm>
          <a:off x="191279" y="4468204"/>
          <a:ext cx="348120" cy="3477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09FA7-5EFF-4448-AC8C-405303AD8814}">
      <dsp:nvSpPr>
        <dsp:cNvPr id="0" name=""/>
        <dsp:cNvSpPr/>
      </dsp:nvSpPr>
      <dsp:spPr>
        <a:xfrm>
          <a:off x="730678" y="4325930"/>
          <a:ext cx="5749915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For accessing elements via positional indexing, we may do so via the expression L[start:end]</a:t>
          </a:r>
          <a:endParaRPr lang="en-US" sz="1400" kern="1200"/>
        </a:p>
      </dsp:txBody>
      <dsp:txXfrm>
        <a:off x="730678" y="4325930"/>
        <a:ext cx="5749915" cy="691608"/>
      </dsp:txXfrm>
    </dsp:sp>
    <dsp:sp modelId="{F1B31454-4CE4-4C38-8C29-55FFE47A8B42}">
      <dsp:nvSpPr>
        <dsp:cNvPr id="0" name=""/>
        <dsp:cNvSpPr/>
      </dsp:nvSpPr>
      <dsp:spPr>
        <a:xfrm>
          <a:off x="0" y="5190441"/>
          <a:ext cx="6513603" cy="6323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5528A-4FA1-406E-B98C-7A5D89812811}">
      <dsp:nvSpPr>
        <dsp:cNvPr id="0" name=""/>
        <dsp:cNvSpPr/>
      </dsp:nvSpPr>
      <dsp:spPr>
        <a:xfrm>
          <a:off x="191466" y="5332714"/>
          <a:ext cx="348120" cy="34778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7E7DE-D794-4CB1-8FFC-16D35672CCD9}">
      <dsp:nvSpPr>
        <dsp:cNvPr id="0" name=""/>
        <dsp:cNvSpPr/>
      </dsp:nvSpPr>
      <dsp:spPr>
        <a:xfrm>
          <a:off x="731052" y="5190441"/>
          <a:ext cx="2931121" cy="691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95" tIns="73195" rIns="73195" bIns="7319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You may retrieve the position index of an element by exact search using the L.index(&lt;element name&gt;) function</a:t>
          </a:r>
          <a:endParaRPr lang="en-US" sz="1400" kern="1200"/>
        </a:p>
      </dsp:txBody>
      <dsp:txXfrm>
        <a:off x="731052" y="5190441"/>
        <a:ext cx="2931121" cy="691608"/>
      </dsp:txXfrm>
    </dsp:sp>
    <dsp:sp modelId="{6D717128-6FFE-4A11-939A-ACF742105D3C}">
      <dsp:nvSpPr>
        <dsp:cNvPr id="0" name=""/>
        <dsp:cNvSpPr/>
      </dsp:nvSpPr>
      <dsp:spPr>
        <a:xfrm>
          <a:off x="3662174" y="5190441"/>
          <a:ext cx="2782893" cy="632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921" tIns="66921" rIns="66921" bIns="6692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/>
            <a:t>Like a loan shark, once I know your address (position index), I can do something to you.</a:t>
          </a:r>
          <a:endParaRPr lang="en-US" sz="1100" kern="1200"/>
        </a:p>
      </dsp:txBody>
      <dsp:txXfrm>
        <a:off x="3662174" y="5190441"/>
        <a:ext cx="2782893" cy="6323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53E32-494D-4FFE-85D6-4AAF46700D1E}">
      <dsp:nvSpPr>
        <dsp:cNvPr id="0" name=""/>
        <dsp:cNvSpPr/>
      </dsp:nvSpPr>
      <dsp:spPr>
        <a:xfrm>
          <a:off x="0" y="3591"/>
          <a:ext cx="6513603" cy="1580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F7812-0D3D-4A24-BF46-8A4B38C50B3F}">
      <dsp:nvSpPr>
        <dsp:cNvPr id="0" name=""/>
        <dsp:cNvSpPr/>
      </dsp:nvSpPr>
      <dsp:spPr>
        <a:xfrm>
          <a:off x="478162" y="359249"/>
          <a:ext cx="870237" cy="8693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38FDF-D802-420A-9BEC-648E5883A186}">
      <dsp:nvSpPr>
        <dsp:cNvPr id="0" name=""/>
        <dsp:cNvSpPr/>
      </dsp:nvSpPr>
      <dsp:spPr>
        <a:xfrm>
          <a:off x="1826562" y="3591"/>
          <a:ext cx="4631716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 biologists, you will realize that string manipulation is very important since gene function is determined by the sequence of ATGCs.</a:t>
          </a:r>
        </a:p>
      </dsp:txBody>
      <dsp:txXfrm>
        <a:off x="1826562" y="3591"/>
        <a:ext cx="4631716" cy="1679498"/>
      </dsp:txXfrm>
    </dsp:sp>
    <dsp:sp modelId="{4F1B880E-4C8F-4E92-9EA1-09367E0550AF}">
      <dsp:nvSpPr>
        <dsp:cNvPr id="0" name=""/>
        <dsp:cNvSpPr/>
      </dsp:nvSpPr>
      <dsp:spPr>
        <a:xfrm>
          <a:off x="0" y="2102963"/>
          <a:ext cx="6513603" cy="15807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0F61C-3AB7-42D0-AF0F-005FF5C955A4}">
      <dsp:nvSpPr>
        <dsp:cNvPr id="0" name=""/>
        <dsp:cNvSpPr/>
      </dsp:nvSpPr>
      <dsp:spPr>
        <a:xfrm>
          <a:off x="478162" y="2458622"/>
          <a:ext cx="870237" cy="8693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E4AD4-684F-401A-A59B-DB1835DBA61D}">
      <dsp:nvSpPr>
        <dsp:cNvPr id="0" name=""/>
        <dsp:cNvSpPr/>
      </dsp:nvSpPr>
      <dsp:spPr>
        <a:xfrm>
          <a:off x="1826562" y="2102963"/>
          <a:ext cx="4631716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Unfortunately, not all the functions that work on a list necessarily works on a string.</a:t>
          </a:r>
        </a:p>
      </dsp:txBody>
      <dsp:txXfrm>
        <a:off x="1826562" y="2102963"/>
        <a:ext cx="4631716" cy="1679498"/>
      </dsp:txXfrm>
    </dsp:sp>
    <dsp:sp modelId="{64FAEC4B-5937-4BB7-A510-2C5F4AA87FE5}">
      <dsp:nvSpPr>
        <dsp:cNvPr id="0" name=""/>
        <dsp:cNvSpPr/>
      </dsp:nvSpPr>
      <dsp:spPr>
        <a:xfrm>
          <a:off x="0" y="4202336"/>
          <a:ext cx="6513603" cy="15807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1E799-216A-4450-AD51-C8E1F22D5D1B}">
      <dsp:nvSpPr>
        <dsp:cNvPr id="0" name=""/>
        <dsp:cNvSpPr/>
      </dsp:nvSpPr>
      <dsp:spPr>
        <a:xfrm>
          <a:off x="478630" y="4557994"/>
          <a:ext cx="870237" cy="8693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6E0-36C6-4AD8-B9B5-9DE3A84063C8}">
      <dsp:nvSpPr>
        <dsp:cNvPr id="0" name=""/>
        <dsp:cNvSpPr/>
      </dsp:nvSpPr>
      <dsp:spPr>
        <a:xfrm>
          <a:off x="1827497" y="4202336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 example, you cannot direct reverse a string using string.reverse(). Instead, we have to rely on creative use of indexing. The expression below takes the first to 3</a:t>
          </a:r>
          <a:r>
            <a:rPr lang="en-US" sz="1400" kern="1200" baseline="30000"/>
            <a:t>rd</a:t>
          </a:r>
          <a:r>
            <a:rPr lang="en-US" sz="1400" kern="1200"/>
            <a:t> positions of Sa, and then reverses it using the call [::-1]</a:t>
          </a:r>
        </a:p>
      </dsp:txBody>
      <dsp:txXfrm>
        <a:off x="1827497" y="4202336"/>
        <a:ext cx="2931121" cy="1679498"/>
      </dsp:txXfrm>
    </dsp:sp>
    <dsp:sp modelId="{0F9DBC9E-82F7-4E7B-9848-4CBC0FC5800C}">
      <dsp:nvSpPr>
        <dsp:cNvPr id="0" name=""/>
        <dsp:cNvSpPr/>
      </dsp:nvSpPr>
      <dsp:spPr>
        <a:xfrm>
          <a:off x="4758619" y="4202336"/>
          <a:ext cx="1640765" cy="1580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291" tIns="167291" rIns="167291" bIns="16729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﻿Sa[:4][::-1]</a:t>
          </a:r>
        </a:p>
      </dsp:txBody>
      <dsp:txXfrm>
        <a:off x="4758619" y="4202336"/>
        <a:ext cx="1640765" cy="1580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59B4F-9EDD-4842-99B7-7BB574FF99E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6503D-97CF-E342-8BC3-09D177F85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5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5 </a:t>
            </a:r>
            <a:r>
              <a:rPr lang="en-SG" dirty="0" err="1"/>
              <a:t>mins</a:t>
            </a:r>
            <a:r>
              <a:rPr lang="en-SG" dirty="0"/>
              <a:t>, just go over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0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5 </a:t>
            </a:r>
            <a:r>
              <a:rPr lang="en-SG" dirty="0" err="1"/>
              <a:t>mins</a:t>
            </a:r>
            <a:r>
              <a:rPr lang="en-SG" dirty="0"/>
              <a:t>, just go over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54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18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5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5 min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5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5 min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5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8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5 </a:t>
            </a:r>
            <a:r>
              <a:rPr lang="en-SG" dirty="0" err="1"/>
              <a:t>mins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5 </a:t>
            </a:r>
            <a:r>
              <a:rPr lang="en-SG" dirty="0" err="1"/>
              <a:t>mins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6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08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list1[0]:  physics</a:t>
            </a:r>
          </a:p>
          <a:p>
            <a:r>
              <a:rPr lang="en-US" dirty="0"/>
              <a:t>list2[1:5]:  [2, 3, 4, 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9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count starts from [-</a:t>
            </a:r>
            <a:r>
              <a:rPr lang="en-US" dirty="0" err="1"/>
              <a:t>len</a:t>
            </a:r>
            <a:r>
              <a:rPr lang="en-US" dirty="0"/>
              <a:t>(string)]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0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5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10 </a:t>
            </a:r>
            <a:r>
              <a:rPr lang="en-SG" dirty="0" err="1"/>
              <a:t>mins</a:t>
            </a:r>
            <a:r>
              <a:rPr lang="en-SG" dirty="0"/>
              <a:t>,</a:t>
            </a:r>
            <a:r>
              <a:rPr lang="en-SG" baseline="0" dirty="0"/>
              <a:t> go over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70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10 </a:t>
            </a:r>
            <a:r>
              <a:rPr lang="en-SG" dirty="0" err="1"/>
              <a:t>mins</a:t>
            </a:r>
            <a:r>
              <a:rPr lang="en-SG" dirty="0"/>
              <a:t>,</a:t>
            </a:r>
            <a:r>
              <a:rPr lang="en-SG" baseline="0" dirty="0"/>
              <a:t> go over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5 </a:t>
            </a:r>
            <a:r>
              <a:rPr lang="en-SG" dirty="0" err="1"/>
              <a:t>mins</a:t>
            </a:r>
            <a:r>
              <a:rPr lang="en-SG" dirty="0"/>
              <a:t>, just go over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6503D-97CF-E342-8BC3-09D177F857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9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E6EB-52C2-D146-947F-EA67BB7CE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23BBF-EAB1-8D43-905E-7232368CA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67CE4-0AD3-374F-A15A-A50F9123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CC9E9-7309-594B-9AA5-0440A3F7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3E26-CAC2-5140-996A-4F5C1FBE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4507-0BD8-BA4E-8D0B-D06025B8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ACE46-AE5F-3A47-903F-64677651B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9FFF9-D3CF-784B-B601-8ED063A5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D7A71-B34E-FA43-8479-BC43F68E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90C5-A984-C144-B71A-D26919FB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8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F744D-043C-9A4B-BB55-64541D021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8A85F-DA9E-8A43-ADF0-8E6EA4A7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6353-C32B-BB40-8EE7-D119A25D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0FF0B-B9CB-9143-9BA3-69B6F6B0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55C12-F26F-3E4C-838D-ED0768E3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9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493A-7FE2-6345-BB21-70CF2670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CC29-B268-7C4F-82F9-20D3793A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9E42-6705-3A45-A632-0E65A5A9E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51C00-4A0D-A846-BD18-4F3A2204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E58FF-4678-484A-8D04-F1C1A063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516F-87D0-AB4B-8776-BF2CF61E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28DFE-C773-A844-95E0-87F41AC1A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D56BC-52C9-9A47-80F7-2E392EDA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F2FD8-B881-7E49-91E6-5A5241F9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2705B-4515-EB48-A983-AD7B4C87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4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93B5-28BB-134A-B4E9-5152408B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5EB0-8737-9B49-A5DC-885C067D1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1F6F9-D852-D84F-8F19-81FDA999E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ADC41-6E8D-8244-B758-2967B1D5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1C041-2D5F-6B41-9CE8-C69D9474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DF759-9327-964B-8382-9E7D471B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2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FE7A-2603-4D4A-BA8A-A95EB8D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9C311-4280-724E-9468-382A12B7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F4305-7B29-3D49-BDB4-04DAA5B42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55642-4252-3D49-8EC7-771C78A2D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0EBFE-0714-844C-9308-FECE82F62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6E9CF-B534-2F48-92BC-4E7B8E09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A018D-7663-E341-AAE5-D72F6166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82666-1716-114B-B430-6220A0DB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2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B10D-C8F6-E84E-8DC8-009CDC1A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5A1E-63A2-164D-9DC7-3F1F79E1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60786-4F96-2841-BBAC-0647EA22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A0343-94F3-5F4E-AA55-FF946322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DA52C-5BD4-3C45-BEE1-A1BE274F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7CACD-32F7-9C46-82F3-539EA6DE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EE43-9512-F743-A627-3C8EDF84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8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1320-6512-3A48-BE2C-89ADD611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2A30-9E79-9E40-8E05-C430581F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38554-31BB-404F-AD21-07D920910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2C0D8-C57C-B441-9B72-93CDF129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05B55-D0E2-C042-A4FD-1AAD32D2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6BF5-CEB6-094F-AD4B-3ED06C53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EA49-A2A2-3B48-AF31-9ABC75D7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17A5D-444C-684A-B45A-13DC11C2F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6822C-336C-684D-B551-2198C5F84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5853F-36AB-0149-AAFC-AF5E8BC4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D1194-338B-9240-9C23-DCCCAAA8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4BBA2-CB32-C347-9334-21616B85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3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E24ED-BC02-F842-AB4D-C55DCA17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11230-A34A-6844-B6C0-54C82EA6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12533-B73A-994E-99E8-E3CD2DD90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04F72-DCB2-EF40-93F5-4B38D92F98E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0149-29F3-9B4C-B3E6-8EC9DA3F1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C8DCC-9B64-5F4F-BA0F-AC263C662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08082-77E1-4647-A12C-64B04CFBB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list_cmp.htm" TargetMode="External"/><Relationship Id="rId7" Type="http://schemas.openxmlformats.org/officeDocument/2006/relationships/hyperlink" Target="https://www.tutorialspoint.com/python/list_list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python/list_min.htm" TargetMode="External"/><Relationship Id="rId5" Type="http://schemas.openxmlformats.org/officeDocument/2006/relationships/hyperlink" Target="https://www.tutorialspoint.com/python/list_max.htm" TargetMode="External"/><Relationship Id="rId4" Type="http://schemas.openxmlformats.org/officeDocument/2006/relationships/hyperlink" Target="https://www.tutorialspoint.com/python/list_len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list_append.htm" TargetMode="External"/><Relationship Id="rId7" Type="http://schemas.openxmlformats.org/officeDocument/2006/relationships/hyperlink" Target="https://www.tutorialspoint.com/python/list_insert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python/list_index.htm" TargetMode="External"/><Relationship Id="rId5" Type="http://schemas.openxmlformats.org/officeDocument/2006/relationships/hyperlink" Target="https://www.tutorialspoint.com/python/list_extend.htm" TargetMode="External"/><Relationship Id="rId4" Type="http://schemas.openxmlformats.org/officeDocument/2006/relationships/hyperlink" Target="https://www.tutorialspoint.com/python/list_count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list_remove.htm" TargetMode="External"/><Relationship Id="rId2" Type="http://schemas.openxmlformats.org/officeDocument/2006/relationships/hyperlink" Target="https://www.tutorialspoint.com/python/list_pop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point.com/python/list_sort.htm" TargetMode="External"/><Relationship Id="rId4" Type="http://schemas.openxmlformats.org/officeDocument/2006/relationships/hyperlink" Target="https://www.tutorialspoint.com/python/list_reverse.ht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kiProject_Council_project_list_icon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242A7-562B-45F8-B697-DA0C7C06C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381000"/>
            <a:ext cx="6826067" cy="2374287"/>
          </a:xfrm>
        </p:spPr>
        <p:txBody>
          <a:bodyPr anchor="ctr">
            <a:normAutofit/>
          </a:bodyPr>
          <a:lstStyle/>
          <a:p>
            <a:pPr algn="l"/>
            <a:r>
              <a:rPr lang="en-GB" sz="4400" dirty="0">
                <a:solidFill>
                  <a:srgbClr val="FFFFFF"/>
                </a:solidFill>
              </a:rPr>
              <a:t>Good morning (or good afternoon)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4800" y="381002"/>
            <a:ext cx="3581400" cy="2374288"/>
          </a:xfrm>
        </p:spPr>
        <p:txBody>
          <a:bodyPr anchor="ctr">
            <a:normAutofit/>
          </a:bodyPr>
          <a:lstStyle/>
          <a:p>
            <a:pPr algn="l"/>
            <a:r>
              <a:rPr lang="en-GB" sz="2200" dirty="0">
                <a:solidFill>
                  <a:srgbClr val="FFFFFF"/>
                </a:solidFill>
              </a:rPr>
              <a:t>Cat powered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744CC0-7091-1F4C-9602-FBC9914F1B3C}"/>
              </a:ext>
            </a:extLst>
          </p:cNvPr>
          <p:cNvSpPr/>
          <p:nvPr/>
        </p:nvSpPr>
        <p:spPr>
          <a:xfrm>
            <a:off x="838199" y="5599606"/>
            <a:ext cx="504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forms.gle</a:t>
            </a:r>
            <a:r>
              <a:rPr lang="en-US" sz="3200" dirty="0">
                <a:solidFill>
                  <a:schemeClr val="bg1"/>
                </a:solidFill>
              </a:rPr>
              <a:t>/zunuX4mPN1h43yud8</a:t>
            </a:r>
          </a:p>
        </p:txBody>
      </p:sp>
    </p:spTree>
    <p:extLst>
      <p:ext uri="{BB962C8B-B14F-4D97-AF65-F5344CB8AC3E}">
        <p14:creationId xmlns:p14="http://schemas.microsoft.com/office/powerpoint/2010/main" val="19363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75E86-F68D-5C42-A024-8051488D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functions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0FEAE2-C092-E243-8C29-12D7ACCF0B7B}"/>
              </a:ext>
            </a:extLst>
          </p:cNvPr>
          <p:cNvSpPr txBox="1">
            <a:spLocks/>
          </p:cNvSpPr>
          <p:nvPr/>
        </p:nvSpPr>
        <p:spPr>
          <a:xfrm>
            <a:off x="1072056" y="3247283"/>
            <a:ext cx="3147848" cy="222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800" dirty="0">
                <a:solidFill>
                  <a:srgbClr val="FFFFFF"/>
                </a:solidFill>
              </a:rPr>
              <a:t>list1 = ['spam', 'Spam', 'SPAM!’]</a:t>
            </a:r>
          </a:p>
          <a:p>
            <a:pPr marL="0"/>
            <a:r>
              <a:rPr lang="en-US" sz="1800" dirty="0">
                <a:solidFill>
                  <a:srgbClr val="FFFFFF"/>
                </a:solidFill>
              </a:rPr>
              <a:t>list2 = [‘spam’, ‘spanner’, ‘spammer’]</a:t>
            </a:r>
          </a:p>
          <a:p>
            <a:pPr marL="0"/>
            <a:r>
              <a:rPr lang="en-US" sz="1800" dirty="0">
                <a:solidFill>
                  <a:srgbClr val="FFFFFF"/>
                </a:solidFill>
              </a:rPr>
              <a:t>list = [100,10, 1000,0]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09A72D-6FC1-ED47-AE30-A2F5D65E0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336173"/>
              </p:ext>
            </p:extLst>
          </p:nvPr>
        </p:nvGraphicFramePr>
        <p:xfrm>
          <a:off x="5216539" y="1421144"/>
          <a:ext cx="6331995" cy="40866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68397">
                  <a:extLst>
                    <a:ext uri="{9D8B030D-6E8A-4147-A177-3AD203B41FA5}">
                      <a16:colId xmlns:a16="http://schemas.microsoft.com/office/drawing/2014/main" val="3117464658"/>
                    </a:ext>
                  </a:extLst>
                </a:gridCol>
                <a:gridCol w="5263598">
                  <a:extLst>
                    <a:ext uri="{9D8B030D-6E8A-4147-A177-3AD203B41FA5}">
                      <a16:colId xmlns:a16="http://schemas.microsoft.com/office/drawing/2014/main" val="703506815"/>
                    </a:ext>
                  </a:extLst>
                </a:gridCol>
              </a:tblGrid>
              <a:tr h="524244">
                <a:tc>
                  <a:txBody>
                    <a:bodyPr/>
                    <a:lstStyle/>
                    <a:p>
                      <a:pPr algn="ctr" fontAlgn="t"/>
                      <a:r>
                        <a:rPr lang="en-SG" sz="2100">
                          <a:effectLst/>
                        </a:rPr>
                        <a:t>Sr.No.</a:t>
                      </a:r>
                    </a:p>
                  </a:txBody>
                  <a:tcPr marL="87335" marR="87335" marT="87335" marB="8733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100">
                          <a:effectLst/>
                        </a:rPr>
                        <a:t>Function with Description</a:t>
                      </a:r>
                    </a:p>
                  </a:txBody>
                  <a:tcPr marL="87335" marR="87335" marT="87335" marB="87335"/>
                </a:tc>
                <a:extLst>
                  <a:ext uri="{0D108BD9-81ED-4DB2-BD59-A6C34878D82A}">
                    <a16:rowId xmlns:a16="http://schemas.microsoft.com/office/drawing/2014/main" val="787178124"/>
                  </a:ext>
                </a:extLst>
              </a:tr>
              <a:tr h="837964">
                <a:tc>
                  <a:txBody>
                    <a:bodyPr/>
                    <a:lstStyle/>
                    <a:p>
                      <a:pPr fontAlgn="t"/>
                      <a:r>
                        <a:rPr lang="en-SG" sz="2100">
                          <a:effectLst/>
                        </a:rPr>
                        <a:t>1</a:t>
                      </a:r>
                    </a:p>
                  </a:txBody>
                  <a:tcPr marL="87335" marR="87335" marT="87335" marB="8733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100" b="0" u="none" strike="sngStrike" dirty="0">
                          <a:solidFill>
                            <a:srgbClr val="313131"/>
                          </a:solidFill>
                          <a:effectLst/>
                          <a:hlinkClick r:id="rId3"/>
                        </a:rPr>
                        <a:t>cmp(list1, list2)</a:t>
                      </a:r>
                      <a:r>
                        <a:rPr lang="en-SG" sz="2100" b="0" u="none" strike="sng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100" strike="sngStrike" dirty="0">
                          <a:solidFill>
                            <a:srgbClr val="000000"/>
                          </a:solidFill>
                          <a:effectLst/>
                        </a:rPr>
                        <a:t>Compares elements of both lists. </a:t>
                      </a:r>
                      <a:r>
                        <a:rPr lang="en-SG" sz="2100" strike="noStrike" dirty="0">
                          <a:solidFill>
                            <a:srgbClr val="000000"/>
                          </a:solidFill>
                          <a:effectLst/>
                        </a:rPr>
                        <a:t> Python 2 only</a:t>
                      </a:r>
                      <a:endParaRPr lang="en-SG" sz="2100" strike="sng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7335" marR="87335" marT="87335" marB="87335"/>
                </a:tc>
                <a:extLst>
                  <a:ext uri="{0D108BD9-81ED-4DB2-BD59-A6C34878D82A}">
                    <a16:rowId xmlns:a16="http://schemas.microsoft.com/office/drawing/2014/main" val="43024093"/>
                  </a:ext>
                </a:extLst>
              </a:tr>
              <a:tr h="524244">
                <a:tc>
                  <a:txBody>
                    <a:bodyPr/>
                    <a:lstStyle/>
                    <a:p>
                      <a:pPr fontAlgn="t"/>
                      <a:r>
                        <a:rPr lang="en-SG" sz="2100">
                          <a:effectLst/>
                        </a:rPr>
                        <a:t>2</a:t>
                      </a:r>
                    </a:p>
                  </a:txBody>
                  <a:tcPr marL="87335" marR="87335" marT="87335" marB="8733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  <a:hlinkClick r:id="rId4"/>
                        </a:rPr>
                        <a:t>len(list)</a:t>
                      </a:r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100" dirty="0">
                          <a:solidFill>
                            <a:srgbClr val="000000"/>
                          </a:solidFill>
                          <a:effectLst/>
                        </a:rPr>
                        <a:t>Gives the total length of the list.</a:t>
                      </a:r>
                    </a:p>
                  </a:txBody>
                  <a:tcPr marL="87335" marR="87335" marT="87335" marB="87335"/>
                </a:tc>
                <a:extLst>
                  <a:ext uri="{0D108BD9-81ED-4DB2-BD59-A6C34878D82A}">
                    <a16:rowId xmlns:a16="http://schemas.microsoft.com/office/drawing/2014/main" val="2612238825"/>
                  </a:ext>
                </a:extLst>
              </a:tr>
              <a:tr h="837964">
                <a:tc>
                  <a:txBody>
                    <a:bodyPr/>
                    <a:lstStyle/>
                    <a:p>
                      <a:pPr fontAlgn="t"/>
                      <a:r>
                        <a:rPr lang="en-SG" sz="2100">
                          <a:effectLst/>
                        </a:rPr>
                        <a:t>3</a:t>
                      </a:r>
                    </a:p>
                  </a:txBody>
                  <a:tcPr marL="87335" marR="87335" marT="87335" marB="8733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  <a:hlinkClick r:id="rId5"/>
                        </a:rPr>
                        <a:t>max(list)</a:t>
                      </a:r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100" dirty="0">
                          <a:solidFill>
                            <a:srgbClr val="000000"/>
                          </a:solidFill>
                          <a:effectLst/>
                        </a:rPr>
                        <a:t>Returns item from the list with max value.</a:t>
                      </a:r>
                    </a:p>
                  </a:txBody>
                  <a:tcPr marL="87335" marR="87335" marT="87335" marB="87335"/>
                </a:tc>
                <a:extLst>
                  <a:ext uri="{0D108BD9-81ED-4DB2-BD59-A6C34878D82A}">
                    <a16:rowId xmlns:a16="http://schemas.microsoft.com/office/drawing/2014/main" val="3577656895"/>
                  </a:ext>
                </a:extLst>
              </a:tr>
              <a:tr h="837964">
                <a:tc>
                  <a:txBody>
                    <a:bodyPr/>
                    <a:lstStyle/>
                    <a:p>
                      <a:pPr fontAlgn="t"/>
                      <a:r>
                        <a:rPr lang="en-SG" sz="2100">
                          <a:effectLst/>
                        </a:rPr>
                        <a:t>4</a:t>
                      </a:r>
                    </a:p>
                  </a:txBody>
                  <a:tcPr marL="87335" marR="87335" marT="87335" marB="8733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  <a:hlinkClick r:id="rId6"/>
                        </a:rPr>
                        <a:t>min(list)</a:t>
                      </a:r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100" dirty="0">
                          <a:solidFill>
                            <a:srgbClr val="000000"/>
                          </a:solidFill>
                          <a:effectLst/>
                        </a:rPr>
                        <a:t>Returns item from the list with min value.</a:t>
                      </a:r>
                    </a:p>
                  </a:txBody>
                  <a:tcPr marL="87335" marR="87335" marT="87335" marB="87335"/>
                </a:tc>
                <a:extLst>
                  <a:ext uri="{0D108BD9-81ED-4DB2-BD59-A6C34878D82A}">
                    <a16:rowId xmlns:a16="http://schemas.microsoft.com/office/drawing/2014/main" val="3951814410"/>
                  </a:ext>
                </a:extLst>
              </a:tr>
              <a:tr h="524244">
                <a:tc>
                  <a:txBody>
                    <a:bodyPr/>
                    <a:lstStyle/>
                    <a:p>
                      <a:pPr fontAlgn="t"/>
                      <a:r>
                        <a:rPr lang="en-SG" sz="2100">
                          <a:effectLst/>
                        </a:rPr>
                        <a:t>5</a:t>
                      </a:r>
                    </a:p>
                  </a:txBody>
                  <a:tcPr marL="87335" marR="87335" marT="87335" marB="8733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  <a:hlinkClick r:id="rId7"/>
                        </a:rPr>
                        <a:t>list(seq)</a:t>
                      </a:r>
                      <a:r>
                        <a:rPr lang="en-SG" sz="2100" b="0" u="none" strike="no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100" dirty="0">
                          <a:solidFill>
                            <a:srgbClr val="000000"/>
                          </a:solidFill>
                          <a:effectLst/>
                        </a:rPr>
                        <a:t>Converts a tuple into list.</a:t>
                      </a:r>
                    </a:p>
                  </a:txBody>
                  <a:tcPr marL="87335" marR="87335" marT="87335" marB="87335"/>
                </a:tc>
                <a:extLst>
                  <a:ext uri="{0D108BD9-81ED-4DB2-BD59-A6C34878D82A}">
                    <a16:rowId xmlns:a16="http://schemas.microsoft.com/office/drawing/2014/main" val="4165530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87964-283E-C948-A6E1-7C29AE4B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methods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BDF2254-A7B7-4AAB-9EEE-DD1DF2D7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list = ['spam', 'Spam', 'SPAM!’]</a:t>
            </a:r>
          </a:p>
          <a:p>
            <a:r>
              <a:rPr lang="en-US" sz="1800" dirty="0">
                <a:solidFill>
                  <a:srgbClr val="FFFFFF"/>
                </a:solidFill>
              </a:rPr>
              <a:t>obj = ‘spam’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seq = [‘spammer’, ‘spanner’, ‘spin’]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96242EAC-3B47-2E4B-B214-6C351DEBE7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874618"/>
              </p:ext>
            </p:extLst>
          </p:nvPr>
        </p:nvGraphicFramePr>
        <p:xfrm>
          <a:off x="5216539" y="1438478"/>
          <a:ext cx="6331994" cy="4051953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66479">
                  <a:extLst>
                    <a:ext uri="{9D8B030D-6E8A-4147-A177-3AD203B41FA5}">
                      <a16:colId xmlns:a16="http://schemas.microsoft.com/office/drawing/2014/main" val="3859978689"/>
                    </a:ext>
                  </a:extLst>
                </a:gridCol>
                <a:gridCol w="5565515">
                  <a:extLst>
                    <a:ext uri="{9D8B030D-6E8A-4147-A177-3AD203B41FA5}">
                      <a16:colId xmlns:a16="http://schemas.microsoft.com/office/drawing/2014/main" val="2367117776"/>
                    </a:ext>
                  </a:extLst>
                </a:gridCol>
              </a:tblGrid>
              <a:tr h="54523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effectLst/>
                        </a:rPr>
                        <a:t>1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solidFill>
                            <a:srgbClr val="313131"/>
                          </a:solidFill>
                          <a:effectLst/>
                          <a:hlinkClick r:id="rId3"/>
                        </a:rPr>
                        <a:t>list.append(obj)</a:t>
                      </a:r>
                      <a:r>
                        <a:rPr lang="en-SG" sz="2200" b="0" u="none" strike="noStrike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Appends object obj to list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extLst>
                  <a:ext uri="{0D108BD9-81ED-4DB2-BD59-A6C34878D82A}">
                    <a16:rowId xmlns:a16="http://schemas.microsoft.com/office/drawing/2014/main" val="1754914432"/>
                  </a:ext>
                </a:extLst>
              </a:tr>
              <a:tr h="87668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effectLst/>
                        </a:rPr>
                        <a:t>2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solidFill>
                            <a:srgbClr val="313131"/>
                          </a:solidFill>
                          <a:effectLst/>
                          <a:hlinkClick r:id="rId4"/>
                        </a:rPr>
                        <a:t>list.count(obj)</a:t>
                      </a:r>
                      <a:r>
                        <a:rPr lang="en-SG" sz="2200" b="0" u="none" strike="noStrike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Returns count of how many times obj occurs in list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extLst>
                  <a:ext uri="{0D108BD9-81ED-4DB2-BD59-A6C34878D82A}">
                    <a16:rowId xmlns:a16="http://schemas.microsoft.com/office/drawing/2014/main" val="969147207"/>
                  </a:ext>
                </a:extLst>
              </a:tr>
              <a:tr h="87668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effectLst/>
                        </a:rPr>
                        <a:t>3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 dirty="0">
                          <a:solidFill>
                            <a:srgbClr val="313131"/>
                          </a:solidFill>
                          <a:effectLst/>
                          <a:hlinkClick r:id="rId5"/>
                        </a:rPr>
                        <a:t>list.extend(seq)</a:t>
                      </a:r>
                      <a:r>
                        <a:rPr lang="en-SG" sz="2200" b="0" u="none" strike="no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Appends the contents of </a:t>
                      </a:r>
                      <a:r>
                        <a:rPr lang="en-SG" sz="2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seq</a:t>
                      </a:r>
                      <a:r>
                        <a:rPr lang="en-SG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to list</a:t>
                      </a:r>
                      <a:endParaRPr lang="en-SG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extLst>
                  <a:ext uri="{0D108BD9-81ED-4DB2-BD59-A6C34878D82A}">
                    <a16:rowId xmlns:a16="http://schemas.microsoft.com/office/drawing/2014/main" val="2838489804"/>
                  </a:ext>
                </a:extLst>
              </a:tr>
              <a:tr h="87668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effectLst/>
                        </a:rPr>
                        <a:t>4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solidFill>
                            <a:srgbClr val="313131"/>
                          </a:solidFill>
                          <a:effectLst/>
                          <a:hlinkClick r:id="rId6"/>
                        </a:rPr>
                        <a:t>list.index(obj)</a:t>
                      </a:r>
                      <a:r>
                        <a:rPr lang="en-SG" sz="2200" b="0" u="none" strike="noStrike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200" b="0" u="none" strike="noStrike">
                          <a:solidFill>
                            <a:srgbClr val="000000"/>
                          </a:solidFill>
                          <a:effectLst/>
                        </a:rPr>
                        <a:t>Returns the lowest index in list that obj appears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extLst>
                  <a:ext uri="{0D108BD9-81ED-4DB2-BD59-A6C34878D82A}">
                    <a16:rowId xmlns:a16="http://schemas.microsoft.com/office/drawing/2014/main" val="378342708"/>
                  </a:ext>
                </a:extLst>
              </a:tr>
              <a:tr h="87668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>
                          <a:effectLst/>
                        </a:rPr>
                        <a:t>5</a:t>
                      </a:r>
                      <a:endParaRPr lang="en-SG" sz="2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tc>
                  <a:txBody>
                    <a:bodyPr/>
                    <a:lstStyle/>
                    <a:p>
                      <a:pPr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200" b="0" u="none" strike="noStrike" dirty="0">
                          <a:solidFill>
                            <a:srgbClr val="313131"/>
                          </a:solidFill>
                          <a:effectLst/>
                          <a:hlinkClick r:id="rId7"/>
                        </a:rPr>
                        <a:t>list.insert(index, obj)</a:t>
                      </a:r>
                      <a:r>
                        <a:rPr lang="en-SG" sz="2200" b="0" u="none" strike="noStrike" dirty="0">
                          <a:solidFill>
                            <a:srgbClr val="313131"/>
                          </a:solidFill>
                          <a:effectLst/>
                        </a:rPr>
                        <a:t> #</a:t>
                      </a:r>
                      <a:r>
                        <a:rPr lang="en-SG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Inserts object </a:t>
                      </a:r>
                      <a:r>
                        <a:rPr lang="en-SG" sz="2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obj</a:t>
                      </a:r>
                      <a:r>
                        <a:rPr lang="en-SG" sz="2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into list at offset index</a:t>
                      </a:r>
                      <a:endParaRPr lang="en-SG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0" marR="89600" marT="89600" marB="89600"/>
                </a:tc>
                <a:extLst>
                  <a:ext uri="{0D108BD9-81ED-4DB2-BD59-A6C34878D82A}">
                    <a16:rowId xmlns:a16="http://schemas.microsoft.com/office/drawing/2014/main" val="1648355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17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87964-283E-C948-A6E1-7C29AE4B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methods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4EDE5E9-76CA-4E2E-BD50-A1CADD1AF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F30D051C-1A55-2341-B77D-2E62E138F037}"/>
              </a:ext>
            </a:extLst>
          </p:cNvPr>
          <p:cNvGraphicFramePr>
            <a:graphicFrameLocks/>
          </p:cNvGraphicFramePr>
          <p:nvPr/>
        </p:nvGraphicFramePr>
        <p:xfrm>
          <a:off x="5290717" y="1286934"/>
          <a:ext cx="6183639" cy="43550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853866641"/>
                    </a:ext>
                  </a:extLst>
                </a:gridCol>
                <a:gridCol w="5253999">
                  <a:extLst>
                    <a:ext uri="{9D8B030D-6E8A-4147-A177-3AD203B41FA5}">
                      <a16:colId xmlns:a16="http://schemas.microsoft.com/office/drawing/2014/main" val="1295902647"/>
                    </a:ext>
                  </a:extLst>
                </a:gridCol>
              </a:tblGrid>
              <a:tr h="1088760">
                <a:tc>
                  <a:txBody>
                    <a:bodyPr/>
                    <a:lstStyle/>
                    <a:p>
                      <a:pPr fontAlgn="t"/>
                      <a:r>
                        <a:rPr lang="en-SG" sz="2700">
                          <a:effectLst/>
                        </a:rPr>
                        <a:t>6</a:t>
                      </a:r>
                    </a:p>
                  </a:txBody>
                  <a:tcPr marL="112475" marR="112475" marT="112475" marB="11247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700" b="0" u="none" strike="noStrike">
                          <a:solidFill>
                            <a:srgbClr val="313131"/>
                          </a:solidFill>
                          <a:effectLst/>
                          <a:hlinkClick r:id="rId2"/>
                        </a:rPr>
                        <a:t>list.pop(obj=list[-1])</a:t>
                      </a:r>
                      <a:r>
                        <a:rPr lang="en-SG" sz="2700">
                          <a:solidFill>
                            <a:srgbClr val="000000"/>
                          </a:solidFill>
                          <a:effectLst/>
                        </a:rPr>
                        <a:t>Removes and returns last object or obj from list</a:t>
                      </a:r>
                    </a:p>
                  </a:txBody>
                  <a:tcPr marL="112475" marR="112475" marT="112475" marB="112475"/>
                </a:tc>
                <a:extLst>
                  <a:ext uri="{0D108BD9-81ED-4DB2-BD59-A6C34878D82A}">
                    <a16:rowId xmlns:a16="http://schemas.microsoft.com/office/drawing/2014/main" val="391329345"/>
                  </a:ext>
                </a:extLst>
              </a:tr>
              <a:tr h="1088760">
                <a:tc>
                  <a:txBody>
                    <a:bodyPr/>
                    <a:lstStyle/>
                    <a:p>
                      <a:pPr fontAlgn="t"/>
                      <a:r>
                        <a:rPr lang="en-SG" sz="2700">
                          <a:effectLst/>
                        </a:rPr>
                        <a:t>7</a:t>
                      </a:r>
                    </a:p>
                  </a:txBody>
                  <a:tcPr marL="112475" marR="112475" marT="112475" marB="11247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700" b="0" u="none" strike="noStrike">
                          <a:solidFill>
                            <a:srgbClr val="313131"/>
                          </a:solidFill>
                          <a:effectLst/>
                          <a:hlinkClick r:id="rId3"/>
                        </a:rPr>
                        <a:t>list.remove(obj)</a:t>
                      </a:r>
                      <a:r>
                        <a:rPr lang="en-SG" sz="2700">
                          <a:solidFill>
                            <a:srgbClr val="000000"/>
                          </a:solidFill>
                          <a:effectLst/>
                        </a:rPr>
                        <a:t>Removes object obj from list</a:t>
                      </a:r>
                    </a:p>
                  </a:txBody>
                  <a:tcPr marL="112475" marR="112475" marT="112475" marB="112475"/>
                </a:tc>
                <a:extLst>
                  <a:ext uri="{0D108BD9-81ED-4DB2-BD59-A6C34878D82A}">
                    <a16:rowId xmlns:a16="http://schemas.microsoft.com/office/drawing/2014/main" val="2808817072"/>
                  </a:ext>
                </a:extLst>
              </a:tr>
              <a:tr h="1088760">
                <a:tc>
                  <a:txBody>
                    <a:bodyPr/>
                    <a:lstStyle/>
                    <a:p>
                      <a:pPr fontAlgn="t"/>
                      <a:r>
                        <a:rPr lang="en-SG" sz="2700">
                          <a:effectLst/>
                        </a:rPr>
                        <a:t>8</a:t>
                      </a:r>
                    </a:p>
                  </a:txBody>
                  <a:tcPr marL="112475" marR="112475" marT="112475" marB="11247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700" b="0" u="none" strike="noStrike">
                          <a:solidFill>
                            <a:srgbClr val="313131"/>
                          </a:solidFill>
                          <a:effectLst/>
                          <a:hlinkClick r:id="rId4"/>
                        </a:rPr>
                        <a:t>list.reverse()</a:t>
                      </a:r>
                      <a:r>
                        <a:rPr lang="en-SG" sz="2700">
                          <a:solidFill>
                            <a:srgbClr val="000000"/>
                          </a:solidFill>
                          <a:effectLst/>
                        </a:rPr>
                        <a:t>Reverses objects of list in place</a:t>
                      </a:r>
                    </a:p>
                  </a:txBody>
                  <a:tcPr marL="112475" marR="112475" marT="112475" marB="112475"/>
                </a:tc>
                <a:extLst>
                  <a:ext uri="{0D108BD9-81ED-4DB2-BD59-A6C34878D82A}">
                    <a16:rowId xmlns:a16="http://schemas.microsoft.com/office/drawing/2014/main" val="2253580983"/>
                  </a:ext>
                </a:extLst>
              </a:tr>
              <a:tr h="1088760">
                <a:tc>
                  <a:txBody>
                    <a:bodyPr/>
                    <a:lstStyle/>
                    <a:p>
                      <a:pPr fontAlgn="t"/>
                      <a:r>
                        <a:rPr lang="en-SG" sz="2700">
                          <a:effectLst/>
                        </a:rPr>
                        <a:t>9</a:t>
                      </a:r>
                    </a:p>
                  </a:txBody>
                  <a:tcPr marL="112475" marR="112475" marT="112475" marB="112475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SG" sz="2700" b="0" u="none" strike="noStrike">
                          <a:solidFill>
                            <a:srgbClr val="313131"/>
                          </a:solidFill>
                          <a:effectLst/>
                          <a:hlinkClick r:id="rId5"/>
                        </a:rPr>
                        <a:t>list.sort([func])</a:t>
                      </a:r>
                      <a:r>
                        <a:rPr lang="en-SG" sz="2700">
                          <a:solidFill>
                            <a:srgbClr val="000000"/>
                          </a:solidFill>
                          <a:effectLst/>
                        </a:rPr>
                        <a:t>Sorts objects of list, use compare func if given</a:t>
                      </a:r>
                    </a:p>
                  </a:txBody>
                  <a:tcPr marL="112475" marR="112475" marT="112475" marB="112475"/>
                </a:tc>
                <a:extLst>
                  <a:ext uri="{0D108BD9-81ED-4DB2-BD59-A6C34878D82A}">
                    <a16:rowId xmlns:a16="http://schemas.microsoft.com/office/drawing/2014/main" val="3482981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89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BC652F-6F66-4746-BC9A-892A57C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4555056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dirty="0"/>
              <a:t>Ready?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27B33-BD13-5047-92EC-1DE744360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8" y="4555056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Now let’s start the tutorial proper</a:t>
            </a:r>
          </a:p>
        </p:txBody>
      </p:sp>
    </p:spTree>
    <p:extLst>
      <p:ext uri="{BB962C8B-B14F-4D97-AF65-F5344CB8AC3E}">
        <p14:creationId xmlns:p14="http://schemas.microsoft.com/office/powerpoint/2010/main" val="343533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0FA08-1414-3446-8632-2E42DF16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Define the list L = [34, 2, 45, 10, -2, 6]. Then, do the following actions:</a:t>
            </a:r>
            <a:b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E402875A-F5FA-4AD1-89BF-DBAB4DD4A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0111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505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FA08-1414-3446-8632-2E42DF16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2228"/>
            <a:ext cx="12623470" cy="3951476"/>
          </a:xfrm>
        </p:spPr>
        <p:txBody>
          <a:bodyPr>
            <a:noAutofit/>
          </a:bodyPr>
          <a:lstStyle/>
          <a:p>
            <a:r>
              <a:rPr lang="en-GB" sz="2800" b="1" dirty="0">
                <a:latin typeface="Arial" pitchFamily="34" charset="0"/>
                <a:cs typeface="Arial" pitchFamily="34" charset="0"/>
              </a:rPr>
              <a:t>1. Define the list L = [34, 2, 45, 10, -2, 6]. Then, do the following actions:</a:t>
            </a:r>
            <a:br>
              <a:rPr lang="en-GB" sz="2800" b="1" dirty="0">
                <a:latin typeface="Arial" pitchFamily="34" charset="0"/>
                <a:cs typeface="Arial" pitchFamily="34" charset="0"/>
              </a:rPr>
            </a:br>
            <a:r>
              <a:rPr lang="en-GB" sz="2800" b="1" dirty="0">
                <a:latin typeface="Arial" pitchFamily="34" charset="0"/>
                <a:cs typeface="Arial" pitchFamily="34" charset="0"/>
              </a:rPr>
              <a:t>Data abstraction – composite types in Python (slide 23). </a:t>
            </a:r>
            <a:br>
              <a:rPr lang="en-GB" sz="2800" b="1" dirty="0">
                <a:latin typeface="Arial" pitchFamily="34" charset="0"/>
                <a:cs typeface="Arial" pitchFamily="34" charset="0"/>
              </a:rPr>
            </a:br>
            <a:br>
              <a:rPr lang="en-GB" sz="28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(a) sort and print the list</a:t>
            </a:r>
            <a:br>
              <a:rPr lang="en-SG" sz="2800" b="1" dirty="0">
                <a:latin typeface="Arial" pitchFamily="34" charset="0"/>
                <a:cs typeface="Arial" pitchFamily="34" charset="0"/>
              </a:rPr>
            </a:br>
            <a:r>
              <a:rPr lang="en-GB" sz="2000" b="1" dirty="0">
                <a:latin typeface="Arial" pitchFamily="34" charset="0"/>
                <a:cs typeface="Arial" pitchFamily="34" charset="0"/>
              </a:rPr>
              <a:t>Solution: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 err="1">
                <a:latin typeface="Arial" pitchFamily="34" charset="0"/>
                <a:cs typeface="Arial" pitchFamily="34" charset="0"/>
              </a:rPr>
              <a:t>L.sort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()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print(L)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 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(b) add element 13 at the end of the list and print the list</a:t>
            </a:r>
            <a:r>
              <a:rPr lang="en-SG" sz="2000" dirty="0">
                <a:latin typeface="Arial" pitchFamily="34" charset="0"/>
                <a:cs typeface="Arial" pitchFamily="34" charset="0"/>
              </a:rPr>
              <a:t> 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b="1" dirty="0">
                <a:latin typeface="Arial" pitchFamily="34" charset="0"/>
                <a:cs typeface="Arial" pitchFamily="34" charset="0"/>
              </a:rPr>
              <a:t>Solution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: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 err="1">
                <a:latin typeface="Arial" pitchFamily="34" charset="0"/>
                <a:cs typeface="Arial" pitchFamily="34" charset="0"/>
              </a:rPr>
              <a:t>L.append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(13)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print(L)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 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(c) reverse the order of the element in the list and print the list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b="1" dirty="0">
                <a:latin typeface="Arial" pitchFamily="34" charset="0"/>
                <a:cs typeface="Arial" pitchFamily="34" charset="0"/>
              </a:rPr>
              <a:t>Solution: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 err="1">
                <a:latin typeface="Arial" pitchFamily="34" charset="0"/>
                <a:cs typeface="Arial" pitchFamily="34" charset="0"/>
              </a:rPr>
              <a:t>L.reverse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()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print(L)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 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(d) display the index of the element 34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Solution: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dirty="0" err="1">
                <a:latin typeface="Arial" pitchFamily="34" charset="0"/>
                <a:cs typeface="Arial" pitchFamily="34" charset="0"/>
              </a:rPr>
              <a:t>my_index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 = </a:t>
            </a:r>
            <a:r>
              <a:rPr lang="en-GB" sz="2000" dirty="0" err="1">
                <a:latin typeface="Arial" pitchFamily="34" charset="0"/>
                <a:cs typeface="Arial" pitchFamily="34" charset="0"/>
              </a:rPr>
              <a:t>L.index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(34)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</a:t>
            </a:r>
            <a:r>
              <a:rPr lang="en-GB" sz="2000" dirty="0" err="1">
                <a:latin typeface="Arial" pitchFamily="34" charset="0"/>
                <a:cs typeface="Arial" pitchFamily="34" charset="0"/>
              </a:rPr>
              <a:t>my_index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)</a:t>
            </a:r>
            <a:br>
              <a:rPr lang="en-SG" sz="1200" b="1" dirty="0">
                <a:latin typeface="Arial" pitchFamily="34" charset="0"/>
                <a:cs typeface="Arial" pitchFamily="34" charset="0"/>
              </a:rPr>
            </a:br>
            <a:br>
              <a:rPr lang="en-SG" sz="1200" b="1" dirty="0">
                <a:latin typeface="Arial" pitchFamily="34" charset="0"/>
                <a:cs typeface="Arial" pitchFamily="34" charset="0"/>
              </a:rPr>
            </a:b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82691" y="1091579"/>
            <a:ext cx="520930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 pitchFamily="34" charset="0"/>
                <a:cs typeface="Arial" pitchFamily="34" charset="0"/>
              </a:rPr>
              <a:t> 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(e) remove the element 10 and print the list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b="1" dirty="0">
                <a:latin typeface="Arial" pitchFamily="34" charset="0"/>
                <a:cs typeface="Arial" pitchFamily="34" charset="0"/>
              </a:rPr>
              <a:t>Solution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: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del L[</a:t>
            </a:r>
            <a:r>
              <a:rPr lang="en-GB" sz="2000" dirty="0" err="1">
                <a:latin typeface="Arial" pitchFamily="34" charset="0"/>
                <a:cs typeface="Arial" pitchFamily="34" charset="0"/>
              </a:rPr>
              <a:t>L.index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(10)]</a:t>
            </a:r>
            <a:br>
              <a:rPr lang="en-SG" sz="2000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print(L)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 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(f) display the sub-list from the 2nd to the 3rd element included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b="1" dirty="0">
                <a:latin typeface="Arial" pitchFamily="34" charset="0"/>
                <a:cs typeface="Arial" pitchFamily="34" charset="0"/>
              </a:rPr>
              <a:t>Solution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: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print(L[1:3])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 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(g) display the sub-list from the 3rd to the last element included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b="1" dirty="0">
                <a:latin typeface="Arial" pitchFamily="34" charset="0"/>
                <a:cs typeface="Arial" pitchFamily="34" charset="0"/>
              </a:rPr>
              <a:t>Solution</a:t>
            </a:r>
            <a:r>
              <a:rPr lang="en-GB" sz="2000" dirty="0">
                <a:latin typeface="Arial" pitchFamily="34" charset="0"/>
                <a:cs typeface="Arial" pitchFamily="34" charset="0"/>
              </a:rPr>
              <a:t>:</a:t>
            </a:r>
            <a:br>
              <a:rPr lang="en-SG" sz="2000" b="1" dirty="0">
                <a:latin typeface="Arial" pitchFamily="34" charset="0"/>
                <a:cs typeface="Arial" pitchFamily="34" charset="0"/>
              </a:rPr>
            </a:br>
            <a:r>
              <a:rPr lang="en-GB" sz="2000" dirty="0">
                <a:latin typeface="Arial" pitchFamily="34" charset="0"/>
                <a:cs typeface="Arial" pitchFamily="34" charset="0"/>
              </a:rPr>
              <a:t>print(L[2:])</a:t>
            </a:r>
            <a:endParaRPr lang="en-SG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5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22" y="121262"/>
            <a:ext cx="119940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2. What is printed on the screen when you execute the following commands?</a:t>
            </a:r>
          </a:p>
          <a:p>
            <a:r>
              <a:rPr lang="en-SG" sz="2800" b="1" dirty="0"/>
              <a:t>Data Abstraction - Strings in Python.pdf (slide 13)</a:t>
            </a:r>
          </a:p>
          <a:p>
            <a:r>
              <a:rPr lang="en-GB" sz="2800" dirty="0"/>
              <a:t>Sa = '</a:t>
            </a:r>
            <a:r>
              <a:rPr lang="en-GB" sz="2800" dirty="0" err="1"/>
              <a:t>abcdefghij</a:t>
            </a:r>
            <a:r>
              <a:rPr lang="en-GB" sz="2800" dirty="0"/>
              <a:t>'</a:t>
            </a:r>
            <a:endParaRPr lang="en-SG" sz="2800" dirty="0"/>
          </a:p>
          <a:p>
            <a:r>
              <a:rPr lang="en-GB" sz="2800" dirty="0"/>
              <a:t>Sb = Sa[:4]*2 + Sa[6:]*2 + Sa[5]</a:t>
            </a:r>
            <a:endParaRPr lang="en-SG" sz="2800" dirty="0"/>
          </a:p>
          <a:p>
            <a:endParaRPr lang="en-SG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ABE8-10B5-2645-B542-6B093786A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013"/>
            <a:ext cx="10515600" cy="4008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do we know?</a:t>
            </a:r>
          </a:p>
          <a:p>
            <a:r>
              <a:rPr lang="en-US" dirty="0"/>
              <a:t>In Python, a string may also be treated as a collection of elements.</a:t>
            </a:r>
          </a:p>
          <a:p>
            <a:r>
              <a:rPr lang="en-US" dirty="0"/>
              <a:t>In this case, the string is a collection of characters</a:t>
            </a:r>
          </a:p>
          <a:p>
            <a:r>
              <a:rPr lang="en-US" dirty="0"/>
              <a:t>We may perform manipulation on a string via position indexing and even “arithmetic operations”</a:t>
            </a:r>
          </a:p>
          <a:p>
            <a:r>
              <a:rPr lang="en-US" dirty="0"/>
              <a:t>Addition in string manipulation terms means to append (e.g. “</a:t>
            </a:r>
            <a:r>
              <a:rPr lang="en-US" dirty="0" err="1"/>
              <a:t>abc</a:t>
            </a:r>
            <a:r>
              <a:rPr lang="en-US" dirty="0"/>
              <a:t>” + “</a:t>
            </a:r>
            <a:r>
              <a:rPr lang="en-US" dirty="0" err="1"/>
              <a:t>efg</a:t>
            </a:r>
            <a:r>
              <a:rPr lang="en-US" dirty="0"/>
              <a:t>” = “</a:t>
            </a:r>
            <a:r>
              <a:rPr lang="en-US" dirty="0" err="1"/>
              <a:t>abcefg</a:t>
            </a:r>
            <a:r>
              <a:rPr lang="en-US" dirty="0"/>
              <a:t>”)</a:t>
            </a:r>
          </a:p>
          <a:p>
            <a:r>
              <a:rPr lang="en-US" dirty="0"/>
              <a:t>Multiplication in string manipulation terms means to duplicate (e.g. “</a:t>
            </a:r>
            <a:r>
              <a:rPr lang="en-US" dirty="0" err="1"/>
              <a:t>abc</a:t>
            </a:r>
            <a:r>
              <a:rPr lang="en-US" dirty="0"/>
              <a:t>” * 2 = “</a:t>
            </a:r>
            <a:r>
              <a:rPr lang="en-US" dirty="0" err="1"/>
              <a:t>abcabc</a:t>
            </a:r>
            <a:r>
              <a:rPr lang="en-US" dirty="0"/>
              <a:t>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2063" y="1285875"/>
            <a:ext cx="5194300" cy="410527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800" b="1" dirty="0"/>
              <a:t>2. What is printed on the screen when you execute the following commands?</a:t>
            </a:r>
            <a:endParaRPr lang="en-GB" sz="2800" b="1"/>
          </a:p>
          <a:p>
            <a:pPr>
              <a:spcAft>
                <a:spcPts val="600"/>
              </a:spcAft>
            </a:pPr>
            <a:r>
              <a:rPr lang="en-SG" sz="2800" b="1" dirty="0"/>
              <a:t>Data Abstraction - Strings in Python.pdf (slide 13)</a:t>
            </a:r>
            <a:endParaRPr lang="en-SG" sz="2800" b="1"/>
          </a:p>
          <a:p>
            <a:pPr>
              <a:spcAft>
                <a:spcPts val="600"/>
              </a:spcAft>
            </a:pPr>
            <a:endParaRPr lang="en-SG" sz="2800" b="1"/>
          </a:p>
          <a:p>
            <a:pPr>
              <a:spcAft>
                <a:spcPts val="600"/>
              </a:spcAft>
            </a:pPr>
            <a:r>
              <a:rPr lang="en-GB" sz="2800"/>
              <a:t>Sa = '</a:t>
            </a:r>
            <a:r>
              <a:rPr lang="en-GB" sz="2800" err="1"/>
              <a:t>abcdefghij</a:t>
            </a:r>
            <a:r>
              <a:rPr lang="en-GB" sz="2800"/>
              <a:t>'</a:t>
            </a:r>
            <a:endParaRPr lang="en-SG" sz="2800"/>
          </a:p>
          <a:p>
            <a:pPr>
              <a:spcAft>
                <a:spcPts val="600"/>
              </a:spcAft>
            </a:pPr>
            <a:r>
              <a:rPr lang="en-GB" sz="2800" err="1"/>
              <a:t>Sb</a:t>
            </a:r>
            <a:r>
              <a:rPr lang="en-GB" sz="2800"/>
              <a:t> = Sa[:4]*2 + Sa[6:]*2 + Sa[5]</a:t>
            </a:r>
            <a:endParaRPr lang="en-SG" sz="2800"/>
          </a:p>
        </p:txBody>
      </p:sp>
      <p:sp>
        <p:nvSpPr>
          <p:cNvPr id="5" name="Rectangle 4"/>
          <p:cNvSpPr/>
          <p:nvPr/>
        </p:nvSpPr>
        <p:spPr>
          <a:xfrm>
            <a:off x="6523038" y="1285875"/>
            <a:ext cx="4403725" cy="410527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Sa[:4] is ‘</a:t>
            </a:r>
            <a:r>
              <a:rPr lang="en-GB" dirty="0" err="1">
                <a:solidFill>
                  <a:srgbClr val="00B0F0"/>
                </a:solidFill>
              </a:rPr>
              <a:t>abcd</a:t>
            </a:r>
            <a:r>
              <a:rPr lang="en-GB" dirty="0"/>
              <a:t>’</a:t>
            </a:r>
            <a:endParaRPr lang="en-GB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Sa[:4]*2 is ‘</a:t>
            </a:r>
            <a:r>
              <a:rPr lang="en-GB" dirty="0" err="1">
                <a:solidFill>
                  <a:srgbClr val="00B0F0"/>
                </a:solidFill>
              </a:rPr>
              <a:t>abcdabcd</a:t>
            </a:r>
            <a:r>
              <a:rPr lang="en-GB" dirty="0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Sa[6:] is ‘</a:t>
            </a:r>
            <a:r>
              <a:rPr lang="en-GB" dirty="0" err="1">
                <a:solidFill>
                  <a:srgbClr val="FF0000"/>
                </a:solidFill>
              </a:rPr>
              <a:t>ghij</a:t>
            </a:r>
            <a:r>
              <a:rPr lang="en-GB" dirty="0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Sa[6:]*2 is ‘</a:t>
            </a:r>
            <a:r>
              <a:rPr lang="en-GB" dirty="0" err="1">
                <a:solidFill>
                  <a:srgbClr val="FF0000"/>
                </a:solidFill>
              </a:rPr>
              <a:t>ghijghij</a:t>
            </a:r>
            <a:r>
              <a:rPr lang="en-GB" dirty="0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Sa[5] is ‘</a:t>
            </a:r>
            <a:r>
              <a:rPr lang="en-GB" dirty="0">
                <a:solidFill>
                  <a:srgbClr val="00B050"/>
                </a:solidFill>
              </a:rPr>
              <a:t>f</a:t>
            </a:r>
            <a:r>
              <a:rPr lang="en-GB" dirty="0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 dirty="0"/>
              <a:t>Solution: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Sa[:4]*2 + Sa[6:]*2 + Sa[5]</a:t>
            </a:r>
            <a:r>
              <a:rPr lang="en-SG" dirty="0"/>
              <a:t> is ‘</a:t>
            </a:r>
            <a:r>
              <a:rPr lang="en-GB" dirty="0" err="1">
                <a:solidFill>
                  <a:srgbClr val="00B0F0"/>
                </a:solidFill>
              </a:rPr>
              <a:t>abcdabcd</a:t>
            </a:r>
            <a:r>
              <a:rPr lang="en-GB" dirty="0" err="1">
                <a:solidFill>
                  <a:srgbClr val="FF0000"/>
                </a:solidFill>
              </a:rPr>
              <a:t>ghijghij</a:t>
            </a:r>
            <a:r>
              <a:rPr lang="en-GB" dirty="0" err="1">
                <a:solidFill>
                  <a:srgbClr val="00B050"/>
                </a:solidFill>
              </a:rPr>
              <a:t>f</a:t>
            </a:r>
            <a:r>
              <a:rPr lang="en-GB" dirty="0">
                <a:solidFill>
                  <a:srgbClr val="00B050"/>
                </a:solidFill>
              </a:rPr>
              <a:t>’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1654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2063" y="1285875"/>
            <a:ext cx="5194300" cy="410527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800" b="1" dirty="0"/>
              <a:t>2. What is printed on the screen when you execute the following commands?</a:t>
            </a:r>
            <a:endParaRPr lang="en-GB" sz="2800" b="1"/>
          </a:p>
          <a:p>
            <a:pPr>
              <a:spcAft>
                <a:spcPts val="600"/>
              </a:spcAft>
            </a:pPr>
            <a:r>
              <a:rPr lang="en-SG" sz="2800" b="1" dirty="0"/>
              <a:t>Data Abstraction - Strings in Python.pdf (slide 13)</a:t>
            </a:r>
            <a:endParaRPr lang="en-SG" sz="2800" b="1"/>
          </a:p>
          <a:p>
            <a:pPr>
              <a:spcAft>
                <a:spcPts val="600"/>
              </a:spcAft>
            </a:pPr>
            <a:endParaRPr lang="en-SG" sz="2800" b="1"/>
          </a:p>
          <a:p>
            <a:pPr>
              <a:spcAft>
                <a:spcPts val="600"/>
              </a:spcAft>
            </a:pPr>
            <a:r>
              <a:rPr lang="en-GB" sz="2800"/>
              <a:t>Sa = '</a:t>
            </a:r>
            <a:r>
              <a:rPr lang="en-GB" sz="2800" err="1"/>
              <a:t>abcdefghij</a:t>
            </a:r>
            <a:r>
              <a:rPr lang="en-GB" sz="2800"/>
              <a:t>'</a:t>
            </a:r>
            <a:endParaRPr lang="en-SG" sz="2800"/>
          </a:p>
          <a:p>
            <a:pPr>
              <a:spcAft>
                <a:spcPts val="600"/>
              </a:spcAft>
            </a:pPr>
            <a:r>
              <a:rPr lang="en-GB" sz="2800" err="1"/>
              <a:t>Sb</a:t>
            </a:r>
            <a:r>
              <a:rPr lang="en-GB" sz="2800"/>
              <a:t> = Sa[:4]*2 + Sa[6:]*2 + Sa[5]</a:t>
            </a:r>
            <a:endParaRPr lang="en-SG" sz="2800"/>
          </a:p>
        </p:txBody>
      </p:sp>
      <p:sp>
        <p:nvSpPr>
          <p:cNvPr id="5" name="Rectangle 4"/>
          <p:cNvSpPr/>
          <p:nvPr/>
        </p:nvSpPr>
        <p:spPr>
          <a:xfrm>
            <a:off x="6523038" y="1285875"/>
            <a:ext cx="4403725" cy="410527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GB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Sa[:4] is ‘</a:t>
            </a:r>
            <a:r>
              <a:rPr lang="en-GB" err="1">
                <a:solidFill>
                  <a:srgbClr val="00B0F0"/>
                </a:solidFill>
              </a:rPr>
              <a:t>abcd</a:t>
            </a:r>
            <a:r>
              <a:rPr lang="en-GB"/>
              <a:t>’</a:t>
            </a:r>
            <a:endParaRPr lang="en-GB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Sa[:4]*2 is ‘</a:t>
            </a:r>
            <a:r>
              <a:rPr lang="en-GB" err="1">
                <a:solidFill>
                  <a:srgbClr val="00B0F0"/>
                </a:solidFill>
              </a:rPr>
              <a:t>abcdabcd</a:t>
            </a:r>
            <a:r>
              <a:rPr lang="en-GB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Sa[6:] is ‘</a:t>
            </a:r>
            <a:r>
              <a:rPr lang="en-GB" err="1">
                <a:solidFill>
                  <a:srgbClr val="FF0000"/>
                </a:solidFill>
              </a:rPr>
              <a:t>ghij</a:t>
            </a:r>
            <a:r>
              <a:rPr lang="en-GB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Sa[6:]*2 is ‘</a:t>
            </a:r>
            <a:r>
              <a:rPr lang="en-GB" err="1">
                <a:solidFill>
                  <a:srgbClr val="FF0000"/>
                </a:solidFill>
              </a:rPr>
              <a:t>ghijghij</a:t>
            </a:r>
            <a:r>
              <a:rPr lang="en-GB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Sa[5] is ‘</a:t>
            </a:r>
            <a:r>
              <a:rPr lang="en-GB">
                <a:solidFill>
                  <a:srgbClr val="00B050"/>
                </a:solidFill>
              </a:rPr>
              <a:t>f</a:t>
            </a:r>
            <a:r>
              <a:rPr lang="en-GB"/>
              <a:t>’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b="1"/>
              <a:t>Solution: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Sa[:4]*2 + Sa[6:]*2 + Sa[5]</a:t>
            </a:r>
            <a:r>
              <a:rPr lang="en-SG"/>
              <a:t> is ‘</a:t>
            </a:r>
            <a:r>
              <a:rPr lang="en-GB" err="1">
                <a:solidFill>
                  <a:srgbClr val="00B0F0"/>
                </a:solidFill>
              </a:rPr>
              <a:t>abcdabcd</a:t>
            </a:r>
            <a:r>
              <a:rPr lang="en-GB" err="1">
                <a:solidFill>
                  <a:srgbClr val="FF0000"/>
                </a:solidFill>
              </a:rPr>
              <a:t>ghijghij</a:t>
            </a:r>
            <a:r>
              <a:rPr lang="en-GB" err="1">
                <a:solidFill>
                  <a:srgbClr val="00B050"/>
                </a:solidFill>
              </a:rPr>
              <a:t>f</a:t>
            </a:r>
            <a:r>
              <a:rPr lang="en-GB">
                <a:solidFill>
                  <a:srgbClr val="00B050"/>
                </a:solidFill>
              </a:rPr>
              <a:t>’</a:t>
            </a:r>
            <a:endParaRPr lang="en-SG" b="1"/>
          </a:p>
        </p:txBody>
      </p:sp>
    </p:spTree>
    <p:extLst>
      <p:ext uri="{BB962C8B-B14F-4D97-AF65-F5344CB8AC3E}">
        <p14:creationId xmlns:p14="http://schemas.microsoft.com/office/powerpoint/2010/main" val="224432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116ED-D203-5947-A6D7-07B179D7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Additional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3C0F3-AE61-46C7-B8E1-0D7E41FA9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52314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150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9A9E6A-04F4-1048-B9CC-8BC32ED4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Open session with the class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795B60-D0A0-7949-9092-4499648F2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Questions for discussion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916D2-D143-BD4A-9974-0FA7D1CD5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8" r="13587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30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Using the range function(s), create the following lists: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74E9-2EAD-2F45-A2C4-95529138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400">
                <a:solidFill>
                  <a:srgbClr val="FEFFFF"/>
                </a:solidFill>
              </a:rPr>
              <a:t>What do we know?</a:t>
            </a:r>
          </a:p>
          <a:p>
            <a:r>
              <a:rPr lang="en-US" sz="2400">
                <a:solidFill>
                  <a:srgbClr val="FEFFFF"/>
                </a:solidFill>
              </a:rPr>
              <a:t>The range function can be used to specify a start, end, and interval in the form range(start, end, interval)</a:t>
            </a:r>
          </a:p>
          <a:p>
            <a:r>
              <a:rPr lang="en-US" sz="2400">
                <a:solidFill>
                  <a:srgbClr val="FEFFFF"/>
                </a:solidFill>
              </a:rPr>
              <a:t>It is important to note that the end is not included in the return</a:t>
            </a:r>
          </a:p>
          <a:p>
            <a:r>
              <a:rPr lang="en-US" sz="2400">
                <a:solidFill>
                  <a:srgbClr val="FEFFFF"/>
                </a:solidFill>
              </a:rPr>
              <a:t>The interval can be position or negative.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If positive, end &gt; start, and it is an incremental series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If negative, start &gt; end, and it is a decremental series</a:t>
            </a:r>
          </a:p>
        </p:txBody>
      </p:sp>
    </p:spTree>
    <p:extLst>
      <p:ext uri="{BB962C8B-B14F-4D97-AF65-F5344CB8AC3E}">
        <p14:creationId xmlns:p14="http://schemas.microsoft.com/office/powerpoint/2010/main" val="305401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Using the range function(s), create the following lists:</a:t>
            </a: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EFFFF"/>
                </a:solidFill>
              </a:rPr>
              <a:t>Solution</a:t>
            </a:r>
            <a:r>
              <a:rPr lang="en-US" sz="2400" dirty="0">
                <a:solidFill>
                  <a:srgbClr val="FEFFFF"/>
                </a:solidFill>
              </a:rPr>
              <a:t>:</a:t>
            </a: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(a) [3, 4, 5, 6]</a:t>
            </a: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list(range(3,7))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7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Using the range function(s), create the following lists: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EFFFF"/>
                </a:solidFill>
              </a:rPr>
              <a:t>Solution</a:t>
            </a:r>
            <a:r>
              <a:rPr lang="en-US" sz="2400">
                <a:solidFill>
                  <a:srgbClr val="FEFFFF"/>
                </a:solidFill>
              </a:rPr>
              <a:t>:</a:t>
            </a: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(b) [18, 16, 14, 12]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EFFFF"/>
                </a:solidFill>
              </a:rPr>
              <a:t>Solution</a:t>
            </a:r>
            <a:r>
              <a:rPr lang="en-US" sz="2400">
                <a:solidFill>
                  <a:srgbClr val="FEFFFF"/>
                </a:solidFill>
              </a:rPr>
              <a:t>:</a:t>
            </a: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list(range(18,10,-2))</a:t>
            </a: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(c) [50, 45, 40, 35, 30, 5, 10, 15, 20, 25, 30]</a:t>
            </a:r>
            <a:endParaRPr lang="en-US" sz="24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7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34872" y="982272"/>
            <a:ext cx="3388419" cy="45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Using the range function(s), create the following lists: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EFFFF"/>
                </a:solidFill>
              </a:rPr>
              <a:t>Solution</a:t>
            </a:r>
            <a:r>
              <a:rPr lang="en-US" sz="2400" dirty="0">
                <a:solidFill>
                  <a:srgbClr val="FEFFFF"/>
                </a:solidFill>
              </a:rPr>
              <a:t>:</a:t>
            </a: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(c) [50, 45, 40, 35, 30, 5, 10, 15, 20, 25, 30]</a:t>
            </a: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EFFFF"/>
                </a:solidFill>
              </a:rPr>
              <a:t>Solution</a:t>
            </a:r>
            <a:r>
              <a:rPr lang="en-US" sz="2400" dirty="0">
                <a:solidFill>
                  <a:srgbClr val="FEFFFF"/>
                </a:solidFill>
              </a:rPr>
              <a:t>:</a:t>
            </a: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list(range(50,25,-5)) + list(range(5,35,5))</a:t>
            </a:r>
            <a:endParaRPr lang="en-US" sz="2400" b="1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7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EFFFF"/>
                </a:solidFill>
              </a:rPr>
              <a:t>4. Assume you are given two lists, myList1 and myList2, both of unknown sizes (for testing purposes, you can create your own). </a:t>
            </a:r>
            <a:r>
              <a:rPr lang="en-US" sz="2400" dirty="0">
                <a:solidFill>
                  <a:srgbClr val="FEFFFF"/>
                </a:solidFill>
              </a:rPr>
              <a:t>Do the following:</a:t>
            </a:r>
            <a:endParaRPr lang="en-US" sz="24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(a) Using only methods from lists, remove the last element from myList1, remove the first element from myList2, concatenate these two new lists while adding a string element 'Hello' in between. (Composite types – slide 23)</a:t>
            </a:r>
            <a:endParaRPr lang="en-US" sz="2400" b="1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4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EFFFF"/>
                </a:solidFill>
              </a:rPr>
              <a:t>4. Assume you are given two lists, myList1 and myList2, both of unknown sizes (for testing purposes, you can create your own). </a:t>
            </a:r>
            <a:r>
              <a:rPr lang="en-US" sz="1500">
                <a:solidFill>
                  <a:srgbClr val="FEFFFF"/>
                </a:solidFill>
              </a:rPr>
              <a:t>Do the following:</a:t>
            </a: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EFFFF"/>
                </a:solidFill>
              </a:rPr>
              <a:t>(a) Using only methods from lists, remove the last element from myList1, remove the first element from myList2, concatenate these two new lists while adding a string element 'Hello' in between. (Composite types – slide 23)</a:t>
            </a: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EFFFF"/>
                </a:solidFill>
              </a:rPr>
              <a:t>Solution: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EFFFF"/>
                </a:solidFill>
              </a:rPr>
              <a:t>myList1.pop()</a:t>
            </a: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EFFFF"/>
                </a:solidFill>
              </a:rPr>
              <a:t>myList2.pop(0)</a:t>
            </a: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EFFFF"/>
                </a:solidFill>
              </a:rPr>
              <a:t>myList1.append('Hello')</a:t>
            </a: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EFFFF"/>
                </a:solidFill>
              </a:rPr>
              <a:t>myList1.extend(myList2)</a:t>
            </a:r>
            <a:endParaRPr lang="en-US" sz="1500" b="1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EFFFF"/>
                </a:solidFill>
              </a:rPr>
              <a:t>(b) Same question, without using any list method. Indexing only!</a:t>
            </a:r>
            <a:endParaRPr lang="en-US" sz="1500" b="1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04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EFFFF"/>
                </a:solidFill>
              </a:rPr>
              <a:t>4. Assume you are given two lists, myList1 and myList2, both of unknown sizes (for testing purposes, you can create your own). </a:t>
            </a:r>
            <a:r>
              <a:rPr lang="en-US" sz="1900" dirty="0">
                <a:solidFill>
                  <a:srgbClr val="FEFFFF"/>
                </a:solidFill>
              </a:rPr>
              <a:t>Do the following:</a:t>
            </a:r>
            <a:endParaRPr lang="en-US" sz="19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EFFFF"/>
                </a:solidFill>
              </a:rPr>
              <a:t>(a) Using only methods from lists, remove the last element from myList1, remove the first element from myList2, concatenate these two new lists while adding a string element 'Hello' in between. (Composite types – slide 23)</a:t>
            </a:r>
            <a:endParaRPr lang="en-US" sz="19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EFFFF"/>
                </a:solidFill>
              </a:rPr>
              <a:t>(b) Same question, without using any list method.</a:t>
            </a:r>
            <a:r>
              <a:rPr lang="en-US" sz="1900" b="1" dirty="0">
                <a:solidFill>
                  <a:srgbClr val="FEFFFF"/>
                </a:solidFill>
              </a:rPr>
              <a:t> </a:t>
            </a:r>
            <a:r>
              <a:rPr lang="en-US" sz="1900" dirty="0">
                <a:solidFill>
                  <a:srgbClr val="FEFFFF"/>
                </a:solidFill>
              </a:rPr>
              <a:t>Indexing only!</a:t>
            </a:r>
            <a:endParaRPr lang="en-US" sz="1900" b="1" dirty="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EFFFF"/>
                </a:solidFill>
              </a:rPr>
              <a:t>Solution: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EFFFF"/>
                </a:solidFill>
              </a:rPr>
              <a:t>myList1[:</a:t>
            </a:r>
            <a:r>
              <a:rPr lang="en-US" sz="1900" dirty="0" err="1">
                <a:solidFill>
                  <a:srgbClr val="FEFFFF"/>
                </a:solidFill>
              </a:rPr>
              <a:t>len</a:t>
            </a:r>
            <a:r>
              <a:rPr lang="en-US" sz="1900" dirty="0">
                <a:solidFill>
                  <a:srgbClr val="FEFFFF"/>
                </a:solidFill>
              </a:rPr>
              <a:t>(myList1)-1] + ['Hello'] + myList2[1:]</a:t>
            </a:r>
          </a:p>
        </p:txBody>
      </p:sp>
    </p:spTree>
    <p:extLst>
      <p:ext uri="{BB962C8B-B14F-4D97-AF65-F5344CB8AC3E}">
        <p14:creationId xmlns:p14="http://schemas.microsoft.com/office/powerpoint/2010/main" val="320277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C6A7C1-7013-7543-9231-930B127C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26581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You may leave once you complete the items. Or stick around and chat/discuss</a:t>
            </a:r>
            <a:br>
              <a:rPr lang="en-US" dirty="0"/>
            </a:br>
            <a:r>
              <a:rPr lang="en-US" dirty="0"/>
              <a:t>Emphasis: Must try to work with and within your teams.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03BEF-155F-0145-BF5F-FBDF685C3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26394"/>
            <a:ext cx="10515600" cy="1500187"/>
          </a:xfrm>
        </p:spPr>
        <p:txBody>
          <a:bodyPr/>
          <a:lstStyle/>
          <a:p>
            <a:r>
              <a:rPr lang="en-US" dirty="0"/>
              <a:t>Please enjoy today’s practical</a:t>
            </a:r>
          </a:p>
        </p:txBody>
      </p:sp>
    </p:spTree>
    <p:extLst>
      <p:ext uri="{BB962C8B-B14F-4D97-AF65-F5344CB8AC3E}">
        <p14:creationId xmlns:p14="http://schemas.microsoft.com/office/powerpoint/2010/main" val="321371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F8F6F-160F-BE42-95DE-F41541A0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are the die-die must know things?</a:t>
            </a: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516FEB-1EF9-3042-9D57-86409798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SG" sz="1500">
                <a:solidFill>
                  <a:srgbClr val="FEFFFF"/>
                </a:solidFill>
              </a:rPr>
              <a:t>Abstraction 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Not the art, but to reduce to minimum details</a:t>
            </a:r>
          </a:p>
          <a:p>
            <a:r>
              <a:rPr lang="en-SG" sz="1500">
                <a:solidFill>
                  <a:srgbClr val="FEFFFF"/>
                </a:solidFill>
              </a:rPr>
              <a:t>What is a list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A list may comprise of numbers, strings, etc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You may manually define a list using square brackets e.g. L = [a,b,c,d]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Functions may be directly performed on a list using L.function_name()</a:t>
            </a:r>
          </a:p>
          <a:p>
            <a:r>
              <a:rPr lang="en-SG" sz="1500">
                <a:solidFill>
                  <a:srgbClr val="FEFFFF"/>
                </a:solidFill>
              </a:rPr>
              <a:t>List operations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forward/reverse sorting, positional indexing, appending, deleting, slicing, subsetting, etc</a:t>
            </a:r>
          </a:p>
          <a:p>
            <a:r>
              <a:rPr lang="en-SG" sz="1500">
                <a:solidFill>
                  <a:srgbClr val="FEFFFF"/>
                </a:solidFill>
              </a:rPr>
              <a:t>For accessing elements via positional indexing, we may do so via the expression L[start:end]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Note: Leave &lt;end&gt; blank if we want it to go all the way to the end of the list</a:t>
            </a:r>
          </a:p>
          <a:p>
            <a:pPr lvl="1"/>
            <a:r>
              <a:rPr lang="en-SG" sz="1500">
                <a:solidFill>
                  <a:srgbClr val="FEFFFF"/>
                </a:solidFill>
              </a:rPr>
              <a:t>Note: the final index is not returned</a:t>
            </a:r>
          </a:p>
        </p:txBody>
      </p:sp>
    </p:spTree>
    <p:extLst>
      <p:ext uri="{BB962C8B-B14F-4D97-AF65-F5344CB8AC3E}">
        <p14:creationId xmlns:p14="http://schemas.microsoft.com/office/powerpoint/2010/main" val="186592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4FA5-5572-8B43-903D-FA25C776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A list is simply… an ordered arrangement of elements (items)</a:t>
            </a:r>
          </a:p>
        </p:txBody>
      </p:sp>
      <p:pic>
        <p:nvPicPr>
          <p:cNvPr id="5" name="Content Placeholder 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91A3D0A-3B4C-2546-9975-94A2A5A49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83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35D9B-8A5E-D343-AB16-DDFE537E62A2}"/>
              </a:ext>
            </a:extLst>
          </p:cNvPr>
          <p:cNvSpPr txBox="1"/>
          <p:nvPr/>
        </p:nvSpPr>
        <p:spPr>
          <a:xfrm>
            <a:off x="9884959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WikiProject_Council_project_list_icon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864AB-100E-CC49-B022-7250EF6D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Initializing a list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686CA-FA2C-9A43-BF24-35C590B07CE5}"/>
              </a:ext>
            </a:extLst>
          </p:cNvPr>
          <p:cNvSpPr/>
          <p:nvPr/>
        </p:nvSpPr>
        <p:spPr>
          <a:xfrm>
            <a:off x="6515596" y="551652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/>
              <a:t>list1 = ['physics', 'chemistry', 1997, 2000]; </a:t>
            </a:r>
            <a:endParaRPr lang="en-SG"/>
          </a:p>
          <a:p>
            <a:pPr>
              <a:spcAft>
                <a:spcPts val="600"/>
              </a:spcAft>
            </a:pPr>
            <a:r>
              <a:rPr lang="en-SG" dirty="0"/>
              <a:t>list2 = [1, 2, 3, 4, 5 ]; </a:t>
            </a:r>
            <a:endParaRPr lang="en-SG"/>
          </a:p>
          <a:p>
            <a:pPr>
              <a:spcAft>
                <a:spcPts val="600"/>
              </a:spcAft>
            </a:pPr>
            <a:r>
              <a:rPr lang="en-SG" dirty="0"/>
              <a:t>list3 = ["a", "b", "c", "d"]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3024D53-116D-4CE6-BF4E-3DDEDA7A9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4365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682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0E488-6A70-F242-A224-ECED16FE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Updating elements in list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7CBD23-6E83-47B2-99AB-E8A24366E1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86552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2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F0F13-6915-7042-9870-5AB68259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Delete List Elements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7D5F5-ADD9-4C6C-8139-F683D6BCD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5789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34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3F0C1-CC80-4B44-993C-B46B42B5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List Operations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99B4F9-1FF9-48ED-9557-BEDBF1BE9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+ and * operators mean concatenation and repetition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8976621-4217-A74B-B11A-16241134F1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917596"/>
              </p:ext>
            </p:extLst>
          </p:nvPr>
        </p:nvGraphicFramePr>
        <p:xfrm>
          <a:off x="4502428" y="883056"/>
          <a:ext cx="7225749" cy="509189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76240">
                  <a:extLst>
                    <a:ext uri="{9D8B030D-6E8A-4147-A177-3AD203B41FA5}">
                      <a16:colId xmlns:a16="http://schemas.microsoft.com/office/drawing/2014/main" val="3512709292"/>
                    </a:ext>
                  </a:extLst>
                </a:gridCol>
                <a:gridCol w="2408583">
                  <a:extLst>
                    <a:ext uri="{9D8B030D-6E8A-4147-A177-3AD203B41FA5}">
                      <a16:colId xmlns:a16="http://schemas.microsoft.com/office/drawing/2014/main" val="3029992009"/>
                    </a:ext>
                  </a:extLst>
                </a:gridCol>
                <a:gridCol w="2340926">
                  <a:extLst>
                    <a:ext uri="{9D8B030D-6E8A-4147-A177-3AD203B41FA5}">
                      <a16:colId xmlns:a16="http://schemas.microsoft.com/office/drawing/2014/main" val="39435489"/>
                    </a:ext>
                  </a:extLst>
                </a:gridCol>
              </a:tblGrid>
              <a:tr h="969111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Python Expression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Results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Description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extLst>
                  <a:ext uri="{0D108BD9-81ED-4DB2-BD59-A6C34878D82A}">
                    <a16:rowId xmlns:a16="http://schemas.microsoft.com/office/drawing/2014/main" val="3674386528"/>
                  </a:ext>
                </a:extLst>
              </a:tr>
              <a:tr h="607724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len</a:t>
                      </a:r>
                      <a:r>
                        <a:rPr lang="en-SG" sz="2400" b="0" u="none" strike="noStrike">
                          <a:effectLst/>
                        </a:rPr>
                        <a:t>([1, 2, 3])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3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Length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extLst>
                  <a:ext uri="{0D108BD9-81ED-4DB2-BD59-A6C34878D82A}">
                    <a16:rowId xmlns:a16="http://schemas.microsoft.com/office/drawing/2014/main" val="3793427609"/>
                  </a:ext>
                </a:extLst>
              </a:tr>
              <a:tr h="969111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[1, 2, 3] </a:t>
                      </a:r>
                      <a:r>
                        <a:rPr lang="en-SG" sz="2400" b="0" u="none" strike="noStrike">
                          <a:solidFill>
                            <a:srgbClr val="FF0000"/>
                          </a:solidFill>
                          <a:effectLst/>
                        </a:rPr>
                        <a:t>+</a:t>
                      </a:r>
                      <a:r>
                        <a:rPr lang="en-SG" sz="2400" b="0" u="none" strike="noStrike">
                          <a:effectLst/>
                        </a:rPr>
                        <a:t> [4, 5, 6]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[1, 2, 3, 4, 5, 6]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Concatenation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extLst>
                  <a:ext uri="{0D108BD9-81ED-4DB2-BD59-A6C34878D82A}">
                    <a16:rowId xmlns:a16="http://schemas.microsoft.com/office/drawing/2014/main" val="1466584420"/>
                  </a:ext>
                </a:extLst>
              </a:tr>
              <a:tr h="969111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['Hi!'] </a:t>
                      </a:r>
                      <a:r>
                        <a:rPr lang="en-SG" sz="2400" b="0" u="none" strike="noStrike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r>
                        <a:rPr lang="en-SG" sz="2400" b="0" u="none" strike="noStrike">
                          <a:effectLst/>
                        </a:rPr>
                        <a:t> 4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['Hi!', 'Hi!', 'Hi!', 'Hi!']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Repetition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extLst>
                  <a:ext uri="{0D108BD9-81ED-4DB2-BD59-A6C34878D82A}">
                    <a16:rowId xmlns:a16="http://schemas.microsoft.com/office/drawing/2014/main" val="3427529577"/>
                  </a:ext>
                </a:extLst>
              </a:tr>
              <a:tr h="607724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3 </a:t>
                      </a:r>
                      <a:r>
                        <a:rPr lang="en-SG" sz="2400" b="0" u="none" strike="noStrike">
                          <a:solidFill>
                            <a:srgbClr val="FF0000"/>
                          </a:solidFill>
                          <a:effectLst/>
                        </a:rPr>
                        <a:t>in</a:t>
                      </a:r>
                      <a:r>
                        <a:rPr lang="en-SG" sz="2400" b="0" u="none" strike="noStrike">
                          <a:effectLst/>
                        </a:rPr>
                        <a:t> [1, 2, 3]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True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Membership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extLst>
                  <a:ext uri="{0D108BD9-81ED-4DB2-BD59-A6C34878D82A}">
                    <a16:rowId xmlns:a16="http://schemas.microsoft.com/office/drawing/2014/main" val="1634016875"/>
                  </a:ext>
                </a:extLst>
              </a:tr>
              <a:tr h="969111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solidFill>
                            <a:srgbClr val="FF0000"/>
                          </a:solidFill>
                          <a:effectLst/>
                        </a:rPr>
                        <a:t>for</a:t>
                      </a:r>
                      <a:r>
                        <a:rPr lang="en-SG" sz="2400" b="0" u="none" strike="noStrike">
                          <a:effectLst/>
                        </a:rPr>
                        <a:t> x </a:t>
                      </a:r>
                      <a:r>
                        <a:rPr lang="en-SG" sz="2400" b="0" u="none" strike="noStrike">
                          <a:solidFill>
                            <a:srgbClr val="FF0000"/>
                          </a:solidFill>
                          <a:effectLst/>
                        </a:rPr>
                        <a:t>in</a:t>
                      </a:r>
                      <a:r>
                        <a:rPr lang="en-SG" sz="2400" b="0" u="none" strike="noStrike">
                          <a:effectLst/>
                        </a:rPr>
                        <a:t> [1, 2, 3]: print x,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1 2 3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u="none" strike="noStrike">
                          <a:effectLst/>
                        </a:rPr>
                        <a:t>Iteration</a:t>
                      </a:r>
                      <a:endParaRPr lang="en-SG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485" marR="101485" marT="101485" marB="101485"/>
                </a:tc>
                <a:extLst>
                  <a:ext uri="{0D108BD9-81ED-4DB2-BD59-A6C34878D82A}">
                    <a16:rowId xmlns:a16="http://schemas.microsoft.com/office/drawing/2014/main" val="3761486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0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4FBAC-EDE5-8648-B9C2-DF668E5F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Indexing and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2141-756B-514B-A125-27CE72D26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 = ['spam', 'Spam', 'SPAM!']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8CE289-BE76-B14D-943A-72493720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25172"/>
              </p:ext>
            </p:extLst>
          </p:nvPr>
        </p:nvGraphicFramePr>
        <p:xfrm>
          <a:off x="4502428" y="1418692"/>
          <a:ext cx="7225749" cy="4020618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65000"/>
                    <a:lumOff val="35000"/>
                  </a:schemeClr>
                </a:solidFill>
              </a:tblPr>
              <a:tblGrid>
                <a:gridCol w="2209773">
                  <a:extLst>
                    <a:ext uri="{9D8B030D-6E8A-4147-A177-3AD203B41FA5}">
                      <a16:colId xmlns:a16="http://schemas.microsoft.com/office/drawing/2014/main" val="1607817626"/>
                    </a:ext>
                  </a:extLst>
                </a:gridCol>
                <a:gridCol w="1752346">
                  <a:extLst>
                    <a:ext uri="{9D8B030D-6E8A-4147-A177-3AD203B41FA5}">
                      <a16:colId xmlns:a16="http://schemas.microsoft.com/office/drawing/2014/main" val="1361772649"/>
                    </a:ext>
                  </a:extLst>
                </a:gridCol>
                <a:gridCol w="3263630">
                  <a:extLst>
                    <a:ext uri="{9D8B030D-6E8A-4147-A177-3AD203B41FA5}">
                      <a16:colId xmlns:a16="http://schemas.microsoft.com/office/drawing/2014/main" val="2451289619"/>
                    </a:ext>
                  </a:extLst>
                </a:gridCol>
              </a:tblGrid>
              <a:tr h="1024021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Python Expression</a:t>
                      </a:r>
                    </a:p>
                  </a:txBody>
                  <a:tcPr marL="207572" marR="207572" marT="207572" marB="2075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Results</a:t>
                      </a:r>
                    </a:p>
                  </a:txBody>
                  <a:tcPr marL="207572" marR="207572" marT="207572" marB="2075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207572" marR="207572" marT="207572" marB="20757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988405"/>
                  </a:ext>
                </a:extLst>
              </a:tr>
              <a:tr h="752855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L[2]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SPAM!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Offsets start at zero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351828"/>
                  </a:ext>
                </a:extLst>
              </a:tr>
              <a:tr h="1121871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L[-2]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Spam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Negative: count from the right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30467"/>
                  </a:ext>
                </a:extLst>
              </a:tr>
              <a:tr h="1121871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L[1:]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['Spam', 'SPAM!']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Slicing fetches sections</a:t>
                      </a:r>
                    </a:p>
                  </a:txBody>
                  <a:tcPr marL="190105" marR="190105" marT="190105" marB="138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32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6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2305</Words>
  <Application>Microsoft Macintosh PowerPoint</Application>
  <PresentationFormat>Widescreen</PresentationFormat>
  <Paragraphs>260</Paragraphs>
  <Slides>27</Slides>
  <Notes>19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Good morning (or good afternoon)</vt:lpstr>
      <vt:lpstr>Open session with the class</vt:lpstr>
      <vt:lpstr>What are the die-die must know things?</vt:lpstr>
      <vt:lpstr>A list is simply… an ordered arrangement of elements (items)</vt:lpstr>
      <vt:lpstr>Initializing a list in python</vt:lpstr>
      <vt:lpstr>Updating elements in list</vt:lpstr>
      <vt:lpstr>Delete List Elements</vt:lpstr>
      <vt:lpstr>Basic List Operations</vt:lpstr>
      <vt:lpstr>Indexing and Slicing</vt:lpstr>
      <vt:lpstr>List functions</vt:lpstr>
      <vt:lpstr>List methods</vt:lpstr>
      <vt:lpstr>List methods</vt:lpstr>
      <vt:lpstr>Ready?</vt:lpstr>
      <vt:lpstr>1. Define the list L = [34, 2, 45, 10, -2, 6]. Then, do the following actions: </vt:lpstr>
      <vt:lpstr>1. Define the list L = [34, 2, 45, 10, -2, 6]. Then, do the following actions: Data abstraction – composite types in Python (slide 23).   (a) sort and print the list Solution: L.sort() print(L)    (b) add element 13 at the end of the list and print the list  Solution: L.append(13) print(L)   (c) reverse the order of the element in the list and print the list Solution: L.reverse() print(L)   (d) display the index of the element 34 Solution: my_index = L.index(34) print(my_index)  </vt:lpstr>
      <vt:lpstr>PowerPoint Presentation</vt:lpstr>
      <vt:lpstr>PowerPoint Presentation</vt:lpstr>
      <vt:lpstr>PowerPoint Presentation</vt:lpstr>
      <vt:lpstr>Additional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may leave once you complete the items. Or stick around and chat/discuss Emphasis: Must try to work with and within your teams.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Pies required today… Please sit in your teams </dc:title>
  <dc:creator>Goh Wen Bin Wilson (Dr)</dc:creator>
  <cp:lastModifiedBy>Goh Wen Bin Wilson (Dr)</cp:lastModifiedBy>
  <cp:revision>10</cp:revision>
  <dcterms:created xsi:type="dcterms:W3CDTF">2020-02-23T01:55:05Z</dcterms:created>
  <dcterms:modified xsi:type="dcterms:W3CDTF">2021-02-25T01:58:32Z</dcterms:modified>
</cp:coreProperties>
</file>